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E491-3490-4C36-B8D3-1FBF28300A70}" type="datetimeFigureOut">
              <a:rPr lang="en-CA" smtClean="0"/>
              <a:pPr/>
              <a:t>2016-06-07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163B-7B6A-4FEF-BCB6-5F862B3F99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0" y="-168812"/>
            <a:ext cx="9144000" cy="7251895"/>
            <a:chOff x="0" y="-168812"/>
            <a:chExt cx="9144000" cy="7251895"/>
          </a:xfrm>
        </p:grpSpPr>
        <p:grpSp>
          <p:nvGrpSpPr>
            <p:cNvPr id="117" name="Group 116"/>
            <p:cNvGrpSpPr/>
            <p:nvPr/>
          </p:nvGrpSpPr>
          <p:grpSpPr>
            <a:xfrm>
              <a:off x="0" y="-168812"/>
              <a:ext cx="9144000" cy="7251895"/>
              <a:chOff x="0" y="-168812"/>
              <a:chExt cx="9144000" cy="7251895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-72972"/>
                <a:ext cx="9144000" cy="7013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160521" y="3206408"/>
                <a:ext cx="430530" cy="214312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557838" y="3077819"/>
                <a:ext cx="450056" cy="232117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277327" y="2971799"/>
                <a:ext cx="342424" cy="133351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1009650" y="-54769"/>
                <a:ext cx="3867150" cy="2257425"/>
              </a:xfrm>
              <a:custGeom>
                <a:avLst/>
                <a:gdLst>
                  <a:gd name="connsiteX0" fmla="*/ 0 w 3867150"/>
                  <a:gd name="connsiteY0" fmla="*/ 2231232 h 2257425"/>
                  <a:gd name="connsiteX1" fmla="*/ 123825 w 3867150"/>
                  <a:gd name="connsiteY1" fmla="*/ 2188369 h 2257425"/>
                  <a:gd name="connsiteX2" fmla="*/ 233363 w 3867150"/>
                  <a:gd name="connsiteY2" fmla="*/ 2169319 h 2257425"/>
                  <a:gd name="connsiteX3" fmla="*/ 304800 w 3867150"/>
                  <a:gd name="connsiteY3" fmla="*/ 2174082 h 2257425"/>
                  <a:gd name="connsiteX4" fmla="*/ 328613 w 3867150"/>
                  <a:gd name="connsiteY4" fmla="*/ 2221707 h 2257425"/>
                  <a:gd name="connsiteX5" fmla="*/ 347663 w 3867150"/>
                  <a:gd name="connsiteY5" fmla="*/ 2255044 h 2257425"/>
                  <a:gd name="connsiteX6" fmla="*/ 423863 w 3867150"/>
                  <a:gd name="connsiteY6" fmla="*/ 2235994 h 2257425"/>
                  <a:gd name="connsiteX7" fmla="*/ 442913 w 3867150"/>
                  <a:gd name="connsiteY7" fmla="*/ 2169319 h 2257425"/>
                  <a:gd name="connsiteX8" fmla="*/ 452438 w 3867150"/>
                  <a:gd name="connsiteY8" fmla="*/ 2131219 h 2257425"/>
                  <a:gd name="connsiteX9" fmla="*/ 485775 w 3867150"/>
                  <a:gd name="connsiteY9" fmla="*/ 2055019 h 2257425"/>
                  <a:gd name="connsiteX10" fmla="*/ 514350 w 3867150"/>
                  <a:gd name="connsiteY10" fmla="*/ 1978819 h 2257425"/>
                  <a:gd name="connsiteX11" fmla="*/ 571500 w 3867150"/>
                  <a:gd name="connsiteY11" fmla="*/ 1955007 h 2257425"/>
                  <a:gd name="connsiteX12" fmla="*/ 633413 w 3867150"/>
                  <a:gd name="connsiteY12" fmla="*/ 1916907 h 2257425"/>
                  <a:gd name="connsiteX13" fmla="*/ 666750 w 3867150"/>
                  <a:gd name="connsiteY13" fmla="*/ 1850232 h 2257425"/>
                  <a:gd name="connsiteX14" fmla="*/ 714375 w 3867150"/>
                  <a:gd name="connsiteY14" fmla="*/ 1793082 h 2257425"/>
                  <a:gd name="connsiteX15" fmla="*/ 766763 w 3867150"/>
                  <a:gd name="connsiteY15" fmla="*/ 1769269 h 2257425"/>
                  <a:gd name="connsiteX16" fmla="*/ 790575 w 3867150"/>
                  <a:gd name="connsiteY16" fmla="*/ 1759744 h 2257425"/>
                  <a:gd name="connsiteX17" fmla="*/ 781050 w 3867150"/>
                  <a:gd name="connsiteY17" fmla="*/ 1721644 h 2257425"/>
                  <a:gd name="connsiteX18" fmla="*/ 781050 w 3867150"/>
                  <a:gd name="connsiteY18" fmla="*/ 1697832 h 2257425"/>
                  <a:gd name="connsiteX19" fmla="*/ 838200 w 3867150"/>
                  <a:gd name="connsiteY19" fmla="*/ 1716882 h 2257425"/>
                  <a:gd name="connsiteX20" fmla="*/ 914400 w 3867150"/>
                  <a:gd name="connsiteY20" fmla="*/ 1797844 h 2257425"/>
                  <a:gd name="connsiteX21" fmla="*/ 966788 w 3867150"/>
                  <a:gd name="connsiteY21" fmla="*/ 1902619 h 2257425"/>
                  <a:gd name="connsiteX22" fmla="*/ 1009650 w 3867150"/>
                  <a:gd name="connsiteY22" fmla="*/ 1935957 h 2257425"/>
                  <a:gd name="connsiteX23" fmla="*/ 1047750 w 3867150"/>
                  <a:gd name="connsiteY23" fmla="*/ 1921669 h 2257425"/>
                  <a:gd name="connsiteX24" fmla="*/ 1100138 w 3867150"/>
                  <a:gd name="connsiteY24" fmla="*/ 1945482 h 2257425"/>
                  <a:gd name="connsiteX25" fmla="*/ 1147763 w 3867150"/>
                  <a:gd name="connsiteY25" fmla="*/ 1997869 h 2257425"/>
                  <a:gd name="connsiteX26" fmla="*/ 1171575 w 3867150"/>
                  <a:gd name="connsiteY26" fmla="*/ 1969294 h 2257425"/>
                  <a:gd name="connsiteX27" fmla="*/ 1166813 w 3867150"/>
                  <a:gd name="connsiteY27" fmla="*/ 1935957 h 2257425"/>
                  <a:gd name="connsiteX28" fmla="*/ 1204913 w 3867150"/>
                  <a:gd name="connsiteY28" fmla="*/ 1926432 h 2257425"/>
                  <a:gd name="connsiteX29" fmla="*/ 1204913 w 3867150"/>
                  <a:gd name="connsiteY29" fmla="*/ 1883569 h 2257425"/>
                  <a:gd name="connsiteX30" fmla="*/ 1214438 w 3867150"/>
                  <a:gd name="connsiteY30" fmla="*/ 1835944 h 2257425"/>
                  <a:gd name="connsiteX31" fmla="*/ 1238250 w 3867150"/>
                  <a:gd name="connsiteY31" fmla="*/ 1812132 h 2257425"/>
                  <a:gd name="connsiteX32" fmla="*/ 1238250 w 3867150"/>
                  <a:gd name="connsiteY32" fmla="*/ 1769269 h 2257425"/>
                  <a:gd name="connsiteX33" fmla="*/ 1314450 w 3867150"/>
                  <a:gd name="connsiteY33" fmla="*/ 1769269 h 2257425"/>
                  <a:gd name="connsiteX34" fmla="*/ 1371600 w 3867150"/>
                  <a:gd name="connsiteY34" fmla="*/ 1788319 h 2257425"/>
                  <a:gd name="connsiteX35" fmla="*/ 1419225 w 3867150"/>
                  <a:gd name="connsiteY35" fmla="*/ 1797844 h 2257425"/>
                  <a:gd name="connsiteX36" fmla="*/ 1390650 w 3867150"/>
                  <a:gd name="connsiteY36" fmla="*/ 1664494 h 2257425"/>
                  <a:gd name="connsiteX37" fmla="*/ 1371600 w 3867150"/>
                  <a:gd name="connsiteY37" fmla="*/ 1574007 h 2257425"/>
                  <a:gd name="connsiteX38" fmla="*/ 1371600 w 3867150"/>
                  <a:gd name="connsiteY38" fmla="*/ 1464469 h 2257425"/>
                  <a:gd name="connsiteX39" fmla="*/ 1443038 w 3867150"/>
                  <a:gd name="connsiteY39" fmla="*/ 1450182 h 2257425"/>
                  <a:gd name="connsiteX40" fmla="*/ 1500188 w 3867150"/>
                  <a:gd name="connsiteY40" fmla="*/ 1431132 h 2257425"/>
                  <a:gd name="connsiteX41" fmla="*/ 1495425 w 3867150"/>
                  <a:gd name="connsiteY41" fmla="*/ 1388269 h 2257425"/>
                  <a:gd name="connsiteX42" fmla="*/ 1457325 w 3867150"/>
                  <a:gd name="connsiteY42" fmla="*/ 1345407 h 2257425"/>
                  <a:gd name="connsiteX43" fmla="*/ 1471613 w 3867150"/>
                  <a:gd name="connsiteY43" fmla="*/ 1316832 h 2257425"/>
                  <a:gd name="connsiteX44" fmla="*/ 1519238 w 3867150"/>
                  <a:gd name="connsiteY44" fmla="*/ 1283494 h 2257425"/>
                  <a:gd name="connsiteX45" fmla="*/ 1514475 w 3867150"/>
                  <a:gd name="connsiteY45" fmla="*/ 1202532 h 2257425"/>
                  <a:gd name="connsiteX46" fmla="*/ 1538288 w 3867150"/>
                  <a:gd name="connsiteY46" fmla="*/ 1092994 h 2257425"/>
                  <a:gd name="connsiteX47" fmla="*/ 1614488 w 3867150"/>
                  <a:gd name="connsiteY47" fmla="*/ 973932 h 2257425"/>
                  <a:gd name="connsiteX48" fmla="*/ 1738313 w 3867150"/>
                  <a:gd name="connsiteY48" fmla="*/ 945357 h 2257425"/>
                  <a:gd name="connsiteX49" fmla="*/ 1843088 w 3867150"/>
                  <a:gd name="connsiteY49" fmla="*/ 883444 h 2257425"/>
                  <a:gd name="connsiteX50" fmla="*/ 1933575 w 3867150"/>
                  <a:gd name="connsiteY50" fmla="*/ 821532 h 2257425"/>
                  <a:gd name="connsiteX51" fmla="*/ 2014538 w 3867150"/>
                  <a:gd name="connsiteY51" fmla="*/ 740569 h 2257425"/>
                  <a:gd name="connsiteX52" fmla="*/ 2033588 w 3867150"/>
                  <a:gd name="connsiteY52" fmla="*/ 731044 h 2257425"/>
                  <a:gd name="connsiteX53" fmla="*/ 2076450 w 3867150"/>
                  <a:gd name="connsiteY53" fmla="*/ 764382 h 2257425"/>
                  <a:gd name="connsiteX54" fmla="*/ 2095500 w 3867150"/>
                  <a:gd name="connsiteY54" fmla="*/ 754857 h 2257425"/>
                  <a:gd name="connsiteX55" fmla="*/ 2143125 w 3867150"/>
                  <a:gd name="connsiteY55" fmla="*/ 664369 h 2257425"/>
                  <a:gd name="connsiteX56" fmla="*/ 2200275 w 3867150"/>
                  <a:gd name="connsiteY56" fmla="*/ 602457 h 2257425"/>
                  <a:gd name="connsiteX57" fmla="*/ 2286000 w 3867150"/>
                  <a:gd name="connsiteY57" fmla="*/ 559594 h 2257425"/>
                  <a:gd name="connsiteX58" fmla="*/ 2338388 w 3867150"/>
                  <a:gd name="connsiteY58" fmla="*/ 502444 h 2257425"/>
                  <a:gd name="connsiteX59" fmla="*/ 2343150 w 3867150"/>
                  <a:gd name="connsiteY59" fmla="*/ 369094 h 2257425"/>
                  <a:gd name="connsiteX60" fmla="*/ 2319338 w 3867150"/>
                  <a:gd name="connsiteY60" fmla="*/ 226219 h 2257425"/>
                  <a:gd name="connsiteX61" fmla="*/ 2343150 w 3867150"/>
                  <a:gd name="connsiteY61" fmla="*/ 92869 h 2257425"/>
                  <a:gd name="connsiteX62" fmla="*/ 2381250 w 3867150"/>
                  <a:gd name="connsiteY62" fmla="*/ 30956 h 2257425"/>
                  <a:gd name="connsiteX63" fmla="*/ 2443163 w 3867150"/>
                  <a:gd name="connsiteY63" fmla="*/ 11906 h 2257425"/>
                  <a:gd name="connsiteX64" fmla="*/ 2476500 w 3867150"/>
                  <a:gd name="connsiteY64" fmla="*/ 30956 h 2257425"/>
                  <a:gd name="connsiteX65" fmla="*/ 2524125 w 3867150"/>
                  <a:gd name="connsiteY65" fmla="*/ 26194 h 2257425"/>
                  <a:gd name="connsiteX66" fmla="*/ 2571750 w 3867150"/>
                  <a:gd name="connsiteY66" fmla="*/ 54769 h 2257425"/>
                  <a:gd name="connsiteX67" fmla="*/ 2619375 w 3867150"/>
                  <a:gd name="connsiteY67" fmla="*/ 54769 h 2257425"/>
                  <a:gd name="connsiteX68" fmla="*/ 2614613 w 3867150"/>
                  <a:gd name="connsiteY68" fmla="*/ 16669 h 2257425"/>
                  <a:gd name="connsiteX69" fmla="*/ 2633663 w 3867150"/>
                  <a:gd name="connsiteY69" fmla="*/ 7144 h 2257425"/>
                  <a:gd name="connsiteX70" fmla="*/ 2681288 w 3867150"/>
                  <a:gd name="connsiteY70" fmla="*/ 59532 h 2257425"/>
                  <a:gd name="connsiteX71" fmla="*/ 2700338 w 3867150"/>
                  <a:gd name="connsiteY71" fmla="*/ 83344 h 2257425"/>
                  <a:gd name="connsiteX72" fmla="*/ 2767013 w 3867150"/>
                  <a:gd name="connsiteY72" fmla="*/ 83344 h 2257425"/>
                  <a:gd name="connsiteX73" fmla="*/ 2867025 w 3867150"/>
                  <a:gd name="connsiteY73" fmla="*/ 92869 h 2257425"/>
                  <a:gd name="connsiteX74" fmla="*/ 2924175 w 3867150"/>
                  <a:gd name="connsiteY74" fmla="*/ 126207 h 2257425"/>
                  <a:gd name="connsiteX75" fmla="*/ 2981325 w 3867150"/>
                  <a:gd name="connsiteY75" fmla="*/ 178594 h 2257425"/>
                  <a:gd name="connsiteX76" fmla="*/ 3014663 w 3867150"/>
                  <a:gd name="connsiteY76" fmla="*/ 192882 h 2257425"/>
                  <a:gd name="connsiteX77" fmla="*/ 3071813 w 3867150"/>
                  <a:gd name="connsiteY77" fmla="*/ 197644 h 2257425"/>
                  <a:gd name="connsiteX78" fmla="*/ 3071813 w 3867150"/>
                  <a:gd name="connsiteY78" fmla="*/ 259557 h 2257425"/>
                  <a:gd name="connsiteX79" fmla="*/ 3048000 w 3867150"/>
                  <a:gd name="connsiteY79" fmla="*/ 364332 h 2257425"/>
                  <a:gd name="connsiteX80" fmla="*/ 3048000 w 3867150"/>
                  <a:gd name="connsiteY80" fmla="*/ 497682 h 2257425"/>
                  <a:gd name="connsiteX81" fmla="*/ 3033713 w 3867150"/>
                  <a:gd name="connsiteY81" fmla="*/ 531019 h 2257425"/>
                  <a:gd name="connsiteX82" fmla="*/ 3033713 w 3867150"/>
                  <a:gd name="connsiteY82" fmla="*/ 611982 h 2257425"/>
                  <a:gd name="connsiteX83" fmla="*/ 3033713 w 3867150"/>
                  <a:gd name="connsiteY83" fmla="*/ 697707 h 2257425"/>
                  <a:gd name="connsiteX84" fmla="*/ 3057525 w 3867150"/>
                  <a:gd name="connsiteY84" fmla="*/ 769144 h 2257425"/>
                  <a:gd name="connsiteX85" fmla="*/ 3076575 w 3867150"/>
                  <a:gd name="connsiteY85" fmla="*/ 807244 h 2257425"/>
                  <a:gd name="connsiteX86" fmla="*/ 3071813 w 3867150"/>
                  <a:gd name="connsiteY86" fmla="*/ 859632 h 2257425"/>
                  <a:gd name="connsiteX87" fmla="*/ 3100388 w 3867150"/>
                  <a:gd name="connsiteY87" fmla="*/ 907257 h 2257425"/>
                  <a:gd name="connsiteX88" fmla="*/ 3143250 w 3867150"/>
                  <a:gd name="connsiteY88" fmla="*/ 931069 h 2257425"/>
                  <a:gd name="connsiteX89" fmla="*/ 3167063 w 3867150"/>
                  <a:gd name="connsiteY89" fmla="*/ 997744 h 2257425"/>
                  <a:gd name="connsiteX90" fmla="*/ 3171825 w 3867150"/>
                  <a:gd name="connsiteY90" fmla="*/ 1107282 h 2257425"/>
                  <a:gd name="connsiteX91" fmla="*/ 3190875 w 3867150"/>
                  <a:gd name="connsiteY91" fmla="*/ 1154907 h 2257425"/>
                  <a:gd name="connsiteX92" fmla="*/ 3190875 w 3867150"/>
                  <a:gd name="connsiteY92" fmla="*/ 1216819 h 2257425"/>
                  <a:gd name="connsiteX93" fmla="*/ 3138488 w 3867150"/>
                  <a:gd name="connsiteY93" fmla="*/ 1283494 h 2257425"/>
                  <a:gd name="connsiteX94" fmla="*/ 3148013 w 3867150"/>
                  <a:gd name="connsiteY94" fmla="*/ 1388269 h 2257425"/>
                  <a:gd name="connsiteX95" fmla="*/ 3162300 w 3867150"/>
                  <a:gd name="connsiteY95" fmla="*/ 1426369 h 2257425"/>
                  <a:gd name="connsiteX96" fmla="*/ 3224213 w 3867150"/>
                  <a:gd name="connsiteY96" fmla="*/ 1407319 h 2257425"/>
                  <a:gd name="connsiteX97" fmla="*/ 3286125 w 3867150"/>
                  <a:gd name="connsiteY97" fmla="*/ 1473994 h 2257425"/>
                  <a:gd name="connsiteX98" fmla="*/ 3414713 w 3867150"/>
                  <a:gd name="connsiteY98" fmla="*/ 1450182 h 2257425"/>
                  <a:gd name="connsiteX99" fmla="*/ 3533775 w 3867150"/>
                  <a:gd name="connsiteY99" fmla="*/ 1402557 h 2257425"/>
                  <a:gd name="connsiteX100" fmla="*/ 3657600 w 3867150"/>
                  <a:gd name="connsiteY100" fmla="*/ 1416844 h 2257425"/>
                  <a:gd name="connsiteX101" fmla="*/ 3752850 w 3867150"/>
                  <a:gd name="connsiteY101" fmla="*/ 1369219 h 2257425"/>
                  <a:gd name="connsiteX102" fmla="*/ 3790950 w 3867150"/>
                  <a:gd name="connsiteY102" fmla="*/ 1312069 h 2257425"/>
                  <a:gd name="connsiteX103" fmla="*/ 3833813 w 3867150"/>
                  <a:gd name="connsiteY103" fmla="*/ 1231107 h 2257425"/>
                  <a:gd name="connsiteX104" fmla="*/ 3800475 w 3867150"/>
                  <a:gd name="connsiteY104" fmla="*/ 1140619 h 2257425"/>
                  <a:gd name="connsiteX105" fmla="*/ 3733800 w 3867150"/>
                  <a:gd name="connsiteY105" fmla="*/ 1040607 h 2257425"/>
                  <a:gd name="connsiteX106" fmla="*/ 3719513 w 3867150"/>
                  <a:gd name="connsiteY106" fmla="*/ 935832 h 2257425"/>
                  <a:gd name="connsiteX107" fmla="*/ 3719513 w 3867150"/>
                  <a:gd name="connsiteY107" fmla="*/ 850107 h 2257425"/>
                  <a:gd name="connsiteX108" fmla="*/ 3748088 w 3867150"/>
                  <a:gd name="connsiteY108" fmla="*/ 764382 h 2257425"/>
                  <a:gd name="connsiteX109" fmla="*/ 3824288 w 3867150"/>
                  <a:gd name="connsiteY109" fmla="*/ 740569 h 2257425"/>
                  <a:gd name="connsiteX110" fmla="*/ 3867150 w 3867150"/>
                  <a:gd name="connsiteY110" fmla="*/ 764382 h 2257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</a:cxnLst>
                <a:rect l="l" t="t" r="r" b="b"/>
                <a:pathLst>
                  <a:path w="3867150" h="2257425">
                    <a:moveTo>
                      <a:pt x="0" y="2231232"/>
                    </a:moveTo>
                    <a:cubicBezTo>
                      <a:pt x="42465" y="2214960"/>
                      <a:pt x="84931" y="2198688"/>
                      <a:pt x="123825" y="2188369"/>
                    </a:cubicBezTo>
                    <a:cubicBezTo>
                      <a:pt x="162719" y="2178050"/>
                      <a:pt x="203201" y="2171700"/>
                      <a:pt x="233363" y="2169319"/>
                    </a:cubicBezTo>
                    <a:cubicBezTo>
                      <a:pt x="263526" y="2166938"/>
                      <a:pt x="288925" y="2165351"/>
                      <a:pt x="304800" y="2174082"/>
                    </a:cubicBezTo>
                    <a:cubicBezTo>
                      <a:pt x="320675" y="2182813"/>
                      <a:pt x="321469" y="2208213"/>
                      <a:pt x="328613" y="2221707"/>
                    </a:cubicBezTo>
                    <a:cubicBezTo>
                      <a:pt x="335757" y="2235201"/>
                      <a:pt x="331788" y="2252663"/>
                      <a:pt x="347663" y="2255044"/>
                    </a:cubicBezTo>
                    <a:cubicBezTo>
                      <a:pt x="363538" y="2257425"/>
                      <a:pt x="407988" y="2250282"/>
                      <a:pt x="423863" y="2235994"/>
                    </a:cubicBezTo>
                    <a:cubicBezTo>
                      <a:pt x="439738" y="2221707"/>
                      <a:pt x="438150" y="2186782"/>
                      <a:pt x="442913" y="2169319"/>
                    </a:cubicBezTo>
                    <a:cubicBezTo>
                      <a:pt x="447676" y="2151856"/>
                      <a:pt x="445294" y="2150269"/>
                      <a:pt x="452438" y="2131219"/>
                    </a:cubicBezTo>
                    <a:cubicBezTo>
                      <a:pt x="459582" y="2112169"/>
                      <a:pt x="475456" y="2080419"/>
                      <a:pt x="485775" y="2055019"/>
                    </a:cubicBezTo>
                    <a:cubicBezTo>
                      <a:pt x="496094" y="2029619"/>
                      <a:pt x="500063" y="1995488"/>
                      <a:pt x="514350" y="1978819"/>
                    </a:cubicBezTo>
                    <a:cubicBezTo>
                      <a:pt x="528637" y="1962150"/>
                      <a:pt x="551656" y="1965326"/>
                      <a:pt x="571500" y="1955007"/>
                    </a:cubicBezTo>
                    <a:cubicBezTo>
                      <a:pt x="591344" y="1944688"/>
                      <a:pt x="617538" y="1934369"/>
                      <a:pt x="633413" y="1916907"/>
                    </a:cubicBezTo>
                    <a:cubicBezTo>
                      <a:pt x="649288" y="1899445"/>
                      <a:pt x="653256" y="1870869"/>
                      <a:pt x="666750" y="1850232"/>
                    </a:cubicBezTo>
                    <a:cubicBezTo>
                      <a:pt x="680244" y="1829595"/>
                      <a:pt x="697706" y="1806576"/>
                      <a:pt x="714375" y="1793082"/>
                    </a:cubicBezTo>
                    <a:cubicBezTo>
                      <a:pt x="731044" y="1779588"/>
                      <a:pt x="754063" y="1774825"/>
                      <a:pt x="766763" y="1769269"/>
                    </a:cubicBezTo>
                    <a:cubicBezTo>
                      <a:pt x="779463" y="1763713"/>
                      <a:pt x="788194" y="1767681"/>
                      <a:pt x="790575" y="1759744"/>
                    </a:cubicBezTo>
                    <a:cubicBezTo>
                      <a:pt x="792956" y="1751807"/>
                      <a:pt x="782638" y="1731963"/>
                      <a:pt x="781050" y="1721644"/>
                    </a:cubicBezTo>
                    <a:cubicBezTo>
                      <a:pt x="779463" y="1711325"/>
                      <a:pt x="771525" y="1698626"/>
                      <a:pt x="781050" y="1697832"/>
                    </a:cubicBezTo>
                    <a:cubicBezTo>
                      <a:pt x="790575" y="1697038"/>
                      <a:pt x="815975" y="1700213"/>
                      <a:pt x="838200" y="1716882"/>
                    </a:cubicBezTo>
                    <a:cubicBezTo>
                      <a:pt x="860425" y="1733551"/>
                      <a:pt x="892969" y="1766888"/>
                      <a:pt x="914400" y="1797844"/>
                    </a:cubicBezTo>
                    <a:cubicBezTo>
                      <a:pt x="935831" y="1828800"/>
                      <a:pt x="950913" y="1879600"/>
                      <a:pt x="966788" y="1902619"/>
                    </a:cubicBezTo>
                    <a:cubicBezTo>
                      <a:pt x="982663" y="1925638"/>
                      <a:pt x="996156" y="1932782"/>
                      <a:pt x="1009650" y="1935957"/>
                    </a:cubicBezTo>
                    <a:cubicBezTo>
                      <a:pt x="1023144" y="1939132"/>
                      <a:pt x="1032669" y="1920082"/>
                      <a:pt x="1047750" y="1921669"/>
                    </a:cubicBezTo>
                    <a:cubicBezTo>
                      <a:pt x="1062831" y="1923256"/>
                      <a:pt x="1083469" y="1932782"/>
                      <a:pt x="1100138" y="1945482"/>
                    </a:cubicBezTo>
                    <a:cubicBezTo>
                      <a:pt x="1116807" y="1958182"/>
                      <a:pt x="1135857" y="1993900"/>
                      <a:pt x="1147763" y="1997869"/>
                    </a:cubicBezTo>
                    <a:cubicBezTo>
                      <a:pt x="1159669" y="2001838"/>
                      <a:pt x="1168400" y="1979613"/>
                      <a:pt x="1171575" y="1969294"/>
                    </a:cubicBezTo>
                    <a:cubicBezTo>
                      <a:pt x="1174750" y="1958975"/>
                      <a:pt x="1161257" y="1943101"/>
                      <a:pt x="1166813" y="1935957"/>
                    </a:cubicBezTo>
                    <a:cubicBezTo>
                      <a:pt x="1172369" y="1928813"/>
                      <a:pt x="1198563" y="1935163"/>
                      <a:pt x="1204913" y="1926432"/>
                    </a:cubicBezTo>
                    <a:cubicBezTo>
                      <a:pt x="1211263" y="1917701"/>
                      <a:pt x="1203326" y="1898650"/>
                      <a:pt x="1204913" y="1883569"/>
                    </a:cubicBezTo>
                    <a:cubicBezTo>
                      <a:pt x="1206500" y="1868488"/>
                      <a:pt x="1208882" y="1847850"/>
                      <a:pt x="1214438" y="1835944"/>
                    </a:cubicBezTo>
                    <a:cubicBezTo>
                      <a:pt x="1219994" y="1824038"/>
                      <a:pt x="1234281" y="1823244"/>
                      <a:pt x="1238250" y="1812132"/>
                    </a:cubicBezTo>
                    <a:cubicBezTo>
                      <a:pt x="1242219" y="1801020"/>
                      <a:pt x="1225550" y="1776413"/>
                      <a:pt x="1238250" y="1769269"/>
                    </a:cubicBezTo>
                    <a:cubicBezTo>
                      <a:pt x="1250950" y="1762125"/>
                      <a:pt x="1292225" y="1766094"/>
                      <a:pt x="1314450" y="1769269"/>
                    </a:cubicBezTo>
                    <a:cubicBezTo>
                      <a:pt x="1336675" y="1772444"/>
                      <a:pt x="1354137" y="1783556"/>
                      <a:pt x="1371600" y="1788319"/>
                    </a:cubicBezTo>
                    <a:cubicBezTo>
                      <a:pt x="1389063" y="1793082"/>
                      <a:pt x="1416050" y="1818482"/>
                      <a:pt x="1419225" y="1797844"/>
                    </a:cubicBezTo>
                    <a:cubicBezTo>
                      <a:pt x="1422400" y="1777207"/>
                      <a:pt x="1398588" y="1701800"/>
                      <a:pt x="1390650" y="1664494"/>
                    </a:cubicBezTo>
                    <a:cubicBezTo>
                      <a:pt x="1382712" y="1627188"/>
                      <a:pt x="1374775" y="1607344"/>
                      <a:pt x="1371600" y="1574007"/>
                    </a:cubicBezTo>
                    <a:cubicBezTo>
                      <a:pt x="1368425" y="1540670"/>
                      <a:pt x="1359694" y="1485106"/>
                      <a:pt x="1371600" y="1464469"/>
                    </a:cubicBezTo>
                    <a:cubicBezTo>
                      <a:pt x="1383506" y="1443832"/>
                      <a:pt x="1421607" y="1455738"/>
                      <a:pt x="1443038" y="1450182"/>
                    </a:cubicBezTo>
                    <a:cubicBezTo>
                      <a:pt x="1464469" y="1444626"/>
                      <a:pt x="1491457" y="1441451"/>
                      <a:pt x="1500188" y="1431132"/>
                    </a:cubicBezTo>
                    <a:cubicBezTo>
                      <a:pt x="1508919" y="1420813"/>
                      <a:pt x="1502569" y="1402557"/>
                      <a:pt x="1495425" y="1388269"/>
                    </a:cubicBezTo>
                    <a:cubicBezTo>
                      <a:pt x="1488281" y="1373982"/>
                      <a:pt x="1461294" y="1357313"/>
                      <a:pt x="1457325" y="1345407"/>
                    </a:cubicBezTo>
                    <a:cubicBezTo>
                      <a:pt x="1453356" y="1333501"/>
                      <a:pt x="1461294" y="1327151"/>
                      <a:pt x="1471613" y="1316832"/>
                    </a:cubicBezTo>
                    <a:cubicBezTo>
                      <a:pt x="1481932" y="1306513"/>
                      <a:pt x="1512094" y="1302544"/>
                      <a:pt x="1519238" y="1283494"/>
                    </a:cubicBezTo>
                    <a:cubicBezTo>
                      <a:pt x="1526382" y="1264444"/>
                      <a:pt x="1511300" y="1234282"/>
                      <a:pt x="1514475" y="1202532"/>
                    </a:cubicBezTo>
                    <a:cubicBezTo>
                      <a:pt x="1517650" y="1170782"/>
                      <a:pt x="1521619" y="1131094"/>
                      <a:pt x="1538288" y="1092994"/>
                    </a:cubicBezTo>
                    <a:cubicBezTo>
                      <a:pt x="1554957" y="1054894"/>
                      <a:pt x="1581151" y="998538"/>
                      <a:pt x="1614488" y="973932"/>
                    </a:cubicBezTo>
                    <a:cubicBezTo>
                      <a:pt x="1647825" y="949326"/>
                      <a:pt x="1700213" y="960438"/>
                      <a:pt x="1738313" y="945357"/>
                    </a:cubicBezTo>
                    <a:cubicBezTo>
                      <a:pt x="1776413" y="930276"/>
                      <a:pt x="1810544" y="904082"/>
                      <a:pt x="1843088" y="883444"/>
                    </a:cubicBezTo>
                    <a:cubicBezTo>
                      <a:pt x="1875632" y="862807"/>
                      <a:pt x="1905000" y="845344"/>
                      <a:pt x="1933575" y="821532"/>
                    </a:cubicBezTo>
                    <a:cubicBezTo>
                      <a:pt x="1962150" y="797720"/>
                      <a:pt x="1997869" y="755650"/>
                      <a:pt x="2014538" y="740569"/>
                    </a:cubicBezTo>
                    <a:cubicBezTo>
                      <a:pt x="2031207" y="725488"/>
                      <a:pt x="2023269" y="727075"/>
                      <a:pt x="2033588" y="731044"/>
                    </a:cubicBezTo>
                    <a:cubicBezTo>
                      <a:pt x="2043907" y="735013"/>
                      <a:pt x="2066131" y="760413"/>
                      <a:pt x="2076450" y="764382"/>
                    </a:cubicBezTo>
                    <a:cubicBezTo>
                      <a:pt x="2086769" y="768351"/>
                      <a:pt x="2084388" y="771526"/>
                      <a:pt x="2095500" y="754857"/>
                    </a:cubicBezTo>
                    <a:cubicBezTo>
                      <a:pt x="2106612" y="738188"/>
                      <a:pt x="2125662" y="689769"/>
                      <a:pt x="2143125" y="664369"/>
                    </a:cubicBezTo>
                    <a:cubicBezTo>
                      <a:pt x="2160588" y="638969"/>
                      <a:pt x="2176463" y="619919"/>
                      <a:pt x="2200275" y="602457"/>
                    </a:cubicBezTo>
                    <a:cubicBezTo>
                      <a:pt x="2224087" y="584995"/>
                      <a:pt x="2262981" y="576263"/>
                      <a:pt x="2286000" y="559594"/>
                    </a:cubicBezTo>
                    <a:cubicBezTo>
                      <a:pt x="2309019" y="542925"/>
                      <a:pt x="2328863" y="534194"/>
                      <a:pt x="2338388" y="502444"/>
                    </a:cubicBezTo>
                    <a:cubicBezTo>
                      <a:pt x="2347913" y="470694"/>
                      <a:pt x="2346325" y="415131"/>
                      <a:pt x="2343150" y="369094"/>
                    </a:cubicBezTo>
                    <a:cubicBezTo>
                      <a:pt x="2339975" y="323057"/>
                      <a:pt x="2319338" y="272256"/>
                      <a:pt x="2319338" y="226219"/>
                    </a:cubicBezTo>
                    <a:cubicBezTo>
                      <a:pt x="2319338" y="180182"/>
                      <a:pt x="2332831" y="125413"/>
                      <a:pt x="2343150" y="92869"/>
                    </a:cubicBezTo>
                    <a:cubicBezTo>
                      <a:pt x="2353469" y="60325"/>
                      <a:pt x="2364581" y="44450"/>
                      <a:pt x="2381250" y="30956"/>
                    </a:cubicBezTo>
                    <a:cubicBezTo>
                      <a:pt x="2397919" y="17462"/>
                      <a:pt x="2427288" y="11906"/>
                      <a:pt x="2443163" y="11906"/>
                    </a:cubicBezTo>
                    <a:cubicBezTo>
                      <a:pt x="2459038" y="11906"/>
                      <a:pt x="2463006" y="28575"/>
                      <a:pt x="2476500" y="30956"/>
                    </a:cubicBezTo>
                    <a:cubicBezTo>
                      <a:pt x="2489994" y="33337"/>
                      <a:pt x="2508250" y="22225"/>
                      <a:pt x="2524125" y="26194"/>
                    </a:cubicBezTo>
                    <a:cubicBezTo>
                      <a:pt x="2540000" y="30163"/>
                      <a:pt x="2555875" y="50007"/>
                      <a:pt x="2571750" y="54769"/>
                    </a:cubicBezTo>
                    <a:cubicBezTo>
                      <a:pt x="2587625" y="59531"/>
                      <a:pt x="2612231" y="61119"/>
                      <a:pt x="2619375" y="54769"/>
                    </a:cubicBezTo>
                    <a:cubicBezTo>
                      <a:pt x="2626519" y="48419"/>
                      <a:pt x="2612232" y="24606"/>
                      <a:pt x="2614613" y="16669"/>
                    </a:cubicBezTo>
                    <a:cubicBezTo>
                      <a:pt x="2616994" y="8732"/>
                      <a:pt x="2622551" y="0"/>
                      <a:pt x="2633663" y="7144"/>
                    </a:cubicBezTo>
                    <a:cubicBezTo>
                      <a:pt x="2644775" y="14288"/>
                      <a:pt x="2670176" y="46832"/>
                      <a:pt x="2681288" y="59532"/>
                    </a:cubicBezTo>
                    <a:cubicBezTo>
                      <a:pt x="2692400" y="72232"/>
                      <a:pt x="2686051" y="79375"/>
                      <a:pt x="2700338" y="83344"/>
                    </a:cubicBezTo>
                    <a:cubicBezTo>
                      <a:pt x="2714625" y="87313"/>
                      <a:pt x="2739232" y="81757"/>
                      <a:pt x="2767013" y="83344"/>
                    </a:cubicBezTo>
                    <a:cubicBezTo>
                      <a:pt x="2794794" y="84931"/>
                      <a:pt x="2840831" y="85725"/>
                      <a:pt x="2867025" y="92869"/>
                    </a:cubicBezTo>
                    <a:cubicBezTo>
                      <a:pt x="2893219" y="100013"/>
                      <a:pt x="2905125" y="111920"/>
                      <a:pt x="2924175" y="126207"/>
                    </a:cubicBezTo>
                    <a:cubicBezTo>
                      <a:pt x="2943225" y="140495"/>
                      <a:pt x="2966244" y="167481"/>
                      <a:pt x="2981325" y="178594"/>
                    </a:cubicBezTo>
                    <a:cubicBezTo>
                      <a:pt x="2996406" y="189707"/>
                      <a:pt x="2999582" y="189707"/>
                      <a:pt x="3014663" y="192882"/>
                    </a:cubicBezTo>
                    <a:cubicBezTo>
                      <a:pt x="3029744" y="196057"/>
                      <a:pt x="3062288" y="186532"/>
                      <a:pt x="3071813" y="197644"/>
                    </a:cubicBezTo>
                    <a:cubicBezTo>
                      <a:pt x="3081338" y="208757"/>
                      <a:pt x="3075782" y="231776"/>
                      <a:pt x="3071813" y="259557"/>
                    </a:cubicBezTo>
                    <a:cubicBezTo>
                      <a:pt x="3067844" y="287338"/>
                      <a:pt x="3051969" y="324644"/>
                      <a:pt x="3048000" y="364332"/>
                    </a:cubicBezTo>
                    <a:cubicBezTo>
                      <a:pt x="3044031" y="404020"/>
                      <a:pt x="3050381" y="469901"/>
                      <a:pt x="3048000" y="497682"/>
                    </a:cubicBezTo>
                    <a:cubicBezTo>
                      <a:pt x="3045619" y="525463"/>
                      <a:pt x="3036094" y="511969"/>
                      <a:pt x="3033713" y="531019"/>
                    </a:cubicBezTo>
                    <a:cubicBezTo>
                      <a:pt x="3031332" y="550069"/>
                      <a:pt x="3033713" y="611982"/>
                      <a:pt x="3033713" y="611982"/>
                    </a:cubicBezTo>
                    <a:cubicBezTo>
                      <a:pt x="3033713" y="639763"/>
                      <a:pt x="3029744" y="671513"/>
                      <a:pt x="3033713" y="697707"/>
                    </a:cubicBezTo>
                    <a:cubicBezTo>
                      <a:pt x="3037682" y="723901"/>
                      <a:pt x="3050381" y="750888"/>
                      <a:pt x="3057525" y="769144"/>
                    </a:cubicBezTo>
                    <a:cubicBezTo>
                      <a:pt x="3064669" y="787400"/>
                      <a:pt x="3074194" y="792163"/>
                      <a:pt x="3076575" y="807244"/>
                    </a:cubicBezTo>
                    <a:cubicBezTo>
                      <a:pt x="3078956" y="822325"/>
                      <a:pt x="3067844" y="842963"/>
                      <a:pt x="3071813" y="859632"/>
                    </a:cubicBezTo>
                    <a:cubicBezTo>
                      <a:pt x="3075782" y="876301"/>
                      <a:pt x="3088482" y="895351"/>
                      <a:pt x="3100388" y="907257"/>
                    </a:cubicBezTo>
                    <a:cubicBezTo>
                      <a:pt x="3112294" y="919163"/>
                      <a:pt x="3132137" y="915988"/>
                      <a:pt x="3143250" y="931069"/>
                    </a:cubicBezTo>
                    <a:cubicBezTo>
                      <a:pt x="3154363" y="946150"/>
                      <a:pt x="3162301" y="968375"/>
                      <a:pt x="3167063" y="997744"/>
                    </a:cubicBezTo>
                    <a:cubicBezTo>
                      <a:pt x="3171825" y="1027113"/>
                      <a:pt x="3167856" y="1081088"/>
                      <a:pt x="3171825" y="1107282"/>
                    </a:cubicBezTo>
                    <a:cubicBezTo>
                      <a:pt x="3175794" y="1133476"/>
                      <a:pt x="3187700" y="1136651"/>
                      <a:pt x="3190875" y="1154907"/>
                    </a:cubicBezTo>
                    <a:cubicBezTo>
                      <a:pt x="3194050" y="1173163"/>
                      <a:pt x="3199606" y="1195388"/>
                      <a:pt x="3190875" y="1216819"/>
                    </a:cubicBezTo>
                    <a:cubicBezTo>
                      <a:pt x="3182144" y="1238250"/>
                      <a:pt x="3145632" y="1254919"/>
                      <a:pt x="3138488" y="1283494"/>
                    </a:cubicBezTo>
                    <a:cubicBezTo>
                      <a:pt x="3131344" y="1312069"/>
                      <a:pt x="3144044" y="1364457"/>
                      <a:pt x="3148013" y="1388269"/>
                    </a:cubicBezTo>
                    <a:cubicBezTo>
                      <a:pt x="3151982" y="1412081"/>
                      <a:pt x="3149600" y="1423194"/>
                      <a:pt x="3162300" y="1426369"/>
                    </a:cubicBezTo>
                    <a:cubicBezTo>
                      <a:pt x="3175000" y="1429544"/>
                      <a:pt x="3203576" y="1399382"/>
                      <a:pt x="3224213" y="1407319"/>
                    </a:cubicBezTo>
                    <a:cubicBezTo>
                      <a:pt x="3244851" y="1415257"/>
                      <a:pt x="3254375" y="1466850"/>
                      <a:pt x="3286125" y="1473994"/>
                    </a:cubicBezTo>
                    <a:cubicBezTo>
                      <a:pt x="3317875" y="1481138"/>
                      <a:pt x="3373438" y="1462088"/>
                      <a:pt x="3414713" y="1450182"/>
                    </a:cubicBezTo>
                    <a:cubicBezTo>
                      <a:pt x="3455988" y="1438276"/>
                      <a:pt x="3493294" y="1408113"/>
                      <a:pt x="3533775" y="1402557"/>
                    </a:cubicBezTo>
                    <a:cubicBezTo>
                      <a:pt x="3574256" y="1397001"/>
                      <a:pt x="3621088" y="1422400"/>
                      <a:pt x="3657600" y="1416844"/>
                    </a:cubicBezTo>
                    <a:cubicBezTo>
                      <a:pt x="3694112" y="1411288"/>
                      <a:pt x="3730625" y="1386681"/>
                      <a:pt x="3752850" y="1369219"/>
                    </a:cubicBezTo>
                    <a:cubicBezTo>
                      <a:pt x="3775075" y="1351757"/>
                      <a:pt x="3777456" y="1335088"/>
                      <a:pt x="3790950" y="1312069"/>
                    </a:cubicBezTo>
                    <a:cubicBezTo>
                      <a:pt x="3804444" y="1289050"/>
                      <a:pt x="3832226" y="1259682"/>
                      <a:pt x="3833813" y="1231107"/>
                    </a:cubicBezTo>
                    <a:cubicBezTo>
                      <a:pt x="3835401" y="1202532"/>
                      <a:pt x="3817144" y="1172369"/>
                      <a:pt x="3800475" y="1140619"/>
                    </a:cubicBezTo>
                    <a:cubicBezTo>
                      <a:pt x="3783806" y="1108869"/>
                      <a:pt x="3747294" y="1074738"/>
                      <a:pt x="3733800" y="1040607"/>
                    </a:cubicBezTo>
                    <a:cubicBezTo>
                      <a:pt x="3720306" y="1006476"/>
                      <a:pt x="3721894" y="967582"/>
                      <a:pt x="3719513" y="935832"/>
                    </a:cubicBezTo>
                    <a:cubicBezTo>
                      <a:pt x="3717132" y="904082"/>
                      <a:pt x="3714751" y="878682"/>
                      <a:pt x="3719513" y="850107"/>
                    </a:cubicBezTo>
                    <a:cubicBezTo>
                      <a:pt x="3724275" y="821532"/>
                      <a:pt x="3730626" y="782638"/>
                      <a:pt x="3748088" y="764382"/>
                    </a:cubicBezTo>
                    <a:cubicBezTo>
                      <a:pt x="3765550" y="746126"/>
                      <a:pt x="3804444" y="740569"/>
                      <a:pt x="3824288" y="740569"/>
                    </a:cubicBezTo>
                    <a:cubicBezTo>
                      <a:pt x="3844132" y="740569"/>
                      <a:pt x="3855641" y="752475"/>
                      <a:pt x="3867150" y="764382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4857750" y="383382"/>
                <a:ext cx="3319463" cy="2033587"/>
              </a:xfrm>
              <a:custGeom>
                <a:avLst/>
                <a:gdLst>
                  <a:gd name="connsiteX0" fmla="*/ 0 w 3319463"/>
                  <a:gd name="connsiteY0" fmla="*/ 316706 h 2033587"/>
                  <a:gd name="connsiteX1" fmla="*/ 76200 w 3319463"/>
                  <a:gd name="connsiteY1" fmla="*/ 340518 h 2033587"/>
                  <a:gd name="connsiteX2" fmla="*/ 109538 w 3319463"/>
                  <a:gd name="connsiteY2" fmla="*/ 311943 h 2033587"/>
                  <a:gd name="connsiteX3" fmla="*/ 133350 w 3319463"/>
                  <a:gd name="connsiteY3" fmla="*/ 192881 h 2033587"/>
                  <a:gd name="connsiteX4" fmla="*/ 152400 w 3319463"/>
                  <a:gd name="connsiteY4" fmla="*/ 126206 h 2033587"/>
                  <a:gd name="connsiteX5" fmla="*/ 195263 w 3319463"/>
                  <a:gd name="connsiteY5" fmla="*/ 83343 h 2033587"/>
                  <a:gd name="connsiteX6" fmla="*/ 209550 w 3319463"/>
                  <a:gd name="connsiteY6" fmla="*/ 54768 h 2033587"/>
                  <a:gd name="connsiteX7" fmla="*/ 271463 w 3319463"/>
                  <a:gd name="connsiteY7" fmla="*/ 69056 h 2033587"/>
                  <a:gd name="connsiteX8" fmla="*/ 290513 w 3319463"/>
                  <a:gd name="connsiteY8" fmla="*/ 11906 h 2033587"/>
                  <a:gd name="connsiteX9" fmla="*/ 333375 w 3319463"/>
                  <a:gd name="connsiteY9" fmla="*/ 2381 h 2033587"/>
                  <a:gd name="connsiteX10" fmla="*/ 381000 w 3319463"/>
                  <a:gd name="connsiteY10" fmla="*/ 26193 h 2033587"/>
                  <a:gd name="connsiteX11" fmla="*/ 461963 w 3319463"/>
                  <a:gd name="connsiteY11" fmla="*/ 88106 h 2033587"/>
                  <a:gd name="connsiteX12" fmla="*/ 571500 w 3319463"/>
                  <a:gd name="connsiteY12" fmla="*/ 116681 h 2033587"/>
                  <a:gd name="connsiteX13" fmla="*/ 704850 w 3319463"/>
                  <a:gd name="connsiteY13" fmla="*/ 121443 h 2033587"/>
                  <a:gd name="connsiteX14" fmla="*/ 814388 w 3319463"/>
                  <a:gd name="connsiteY14" fmla="*/ 178593 h 2033587"/>
                  <a:gd name="connsiteX15" fmla="*/ 904875 w 3319463"/>
                  <a:gd name="connsiteY15" fmla="*/ 250031 h 2033587"/>
                  <a:gd name="connsiteX16" fmla="*/ 962025 w 3319463"/>
                  <a:gd name="connsiteY16" fmla="*/ 326231 h 2033587"/>
                  <a:gd name="connsiteX17" fmla="*/ 1066800 w 3319463"/>
                  <a:gd name="connsiteY17" fmla="*/ 383381 h 2033587"/>
                  <a:gd name="connsiteX18" fmla="*/ 1109663 w 3319463"/>
                  <a:gd name="connsiteY18" fmla="*/ 359568 h 2033587"/>
                  <a:gd name="connsiteX19" fmla="*/ 1162050 w 3319463"/>
                  <a:gd name="connsiteY19" fmla="*/ 397668 h 2033587"/>
                  <a:gd name="connsiteX20" fmla="*/ 1195388 w 3319463"/>
                  <a:gd name="connsiteY20" fmla="*/ 488156 h 2033587"/>
                  <a:gd name="connsiteX21" fmla="*/ 1271588 w 3319463"/>
                  <a:gd name="connsiteY21" fmla="*/ 488156 h 2033587"/>
                  <a:gd name="connsiteX22" fmla="*/ 1300163 w 3319463"/>
                  <a:gd name="connsiteY22" fmla="*/ 440531 h 2033587"/>
                  <a:gd name="connsiteX23" fmla="*/ 1333500 w 3319463"/>
                  <a:gd name="connsiteY23" fmla="*/ 421481 h 2033587"/>
                  <a:gd name="connsiteX24" fmla="*/ 1395413 w 3319463"/>
                  <a:gd name="connsiteY24" fmla="*/ 388143 h 2033587"/>
                  <a:gd name="connsiteX25" fmla="*/ 1471613 w 3319463"/>
                  <a:gd name="connsiteY25" fmla="*/ 302418 h 2033587"/>
                  <a:gd name="connsiteX26" fmla="*/ 1504950 w 3319463"/>
                  <a:gd name="connsiteY26" fmla="*/ 259556 h 2033587"/>
                  <a:gd name="connsiteX27" fmla="*/ 1662113 w 3319463"/>
                  <a:gd name="connsiteY27" fmla="*/ 207168 h 2033587"/>
                  <a:gd name="connsiteX28" fmla="*/ 1662113 w 3319463"/>
                  <a:gd name="connsiteY28" fmla="*/ 254793 h 2033587"/>
                  <a:gd name="connsiteX29" fmla="*/ 1633538 w 3319463"/>
                  <a:gd name="connsiteY29" fmla="*/ 292893 h 2033587"/>
                  <a:gd name="connsiteX30" fmla="*/ 1662113 w 3319463"/>
                  <a:gd name="connsiteY30" fmla="*/ 345281 h 2033587"/>
                  <a:gd name="connsiteX31" fmla="*/ 1733550 w 3319463"/>
                  <a:gd name="connsiteY31" fmla="*/ 354806 h 2033587"/>
                  <a:gd name="connsiteX32" fmla="*/ 1766888 w 3319463"/>
                  <a:gd name="connsiteY32" fmla="*/ 369093 h 2033587"/>
                  <a:gd name="connsiteX33" fmla="*/ 1804988 w 3319463"/>
                  <a:gd name="connsiteY33" fmla="*/ 383381 h 2033587"/>
                  <a:gd name="connsiteX34" fmla="*/ 1814513 w 3319463"/>
                  <a:gd name="connsiteY34" fmla="*/ 421481 h 2033587"/>
                  <a:gd name="connsiteX35" fmla="*/ 1843088 w 3319463"/>
                  <a:gd name="connsiteY35" fmla="*/ 426243 h 2033587"/>
                  <a:gd name="connsiteX36" fmla="*/ 1843088 w 3319463"/>
                  <a:gd name="connsiteY36" fmla="*/ 488156 h 2033587"/>
                  <a:gd name="connsiteX37" fmla="*/ 1857375 w 3319463"/>
                  <a:gd name="connsiteY37" fmla="*/ 531018 h 2033587"/>
                  <a:gd name="connsiteX38" fmla="*/ 1895475 w 3319463"/>
                  <a:gd name="connsiteY38" fmla="*/ 526256 h 2033587"/>
                  <a:gd name="connsiteX39" fmla="*/ 1919288 w 3319463"/>
                  <a:gd name="connsiteY39" fmla="*/ 545306 h 2033587"/>
                  <a:gd name="connsiteX40" fmla="*/ 1938338 w 3319463"/>
                  <a:gd name="connsiteY40" fmla="*/ 673893 h 2033587"/>
                  <a:gd name="connsiteX41" fmla="*/ 1981200 w 3319463"/>
                  <a:gd name="connsiteY41" fmla="*/ 831056 h 2033587"/>
                  <a:gd name="connsiteX42" fmla="*/ 2009775 w 3319463"/>
                  <a:gd name="connsiteY42" fmla="*/ 907256 h 2033587"/>
                  <a:gd name="connsiteX43" fmla="*/ 2024063 w 3319463"/>
                  <a:gd name="connsiteY43" fmla="*/ 1002506 h 2033587"/>
                  <a:gd name="connsiteX44" fmla="*/ 2028825 w 3319463"/>
                  <a:gd name="connsiteY44" fmla="*/ 1088231 h 2033587"/>
                  <a:gd name="connsiteX45" fmla="*/ 2095500 w 3319463"/>
                  <a:gd name="connsiteY45" fmla="*/ 1235868 h 2033587"/>
                  <a:gd name="connsiteX46" fmla="*/ 2162175 w 3319463"/>
                  <a:gd name="connsiteY46" fmla="*/ 1369218 h 2033587"/>
                  <a:gd name="connsiteX47" fmla="*/ 2195513 w 3319463"/>
                  <a:gd name="connsiteY47" fmla="*/ 1440656 h 2033587"/>
                  <a:gd name="connsiteX48" fmla="*/ 2185988 w 3319463"/>
                  <a:gd name="connsiteY48" fmla="*/ 1483518 h 2033587"/>
                  <a:gd name="connsiteX49" fmla="*/ 2243138 w 3319463"/>
                  <a:gd name="connsiteY49" fmla="*/ 1564481 h 2033587"/>
                  <a:gd name="connsiteX50" fmla="*/ 2328863 w 3319463"/>
                  <a:gd name="connsiteY50" fmla="*/ 1697831 h 2033587"/>
                  <a:gd name="connsiteX51" fmla="*/ 2481263 w 3319463"/>
                  <a:gd name="connsiteY51" fmla="*/ 1816893 h 2033587"/>
                  <a:gd name="connsiteX52" fmla="*/ 2547938 w 3319463"/>
                  <a:gd name="connsiteY52" fmla="*/ 1902618 h 2033587"/>
                  <a:gd name="connsiteX53" fmla="*/ 2619375 w 3319463"/>
                  <a:gd name="connsiteY53" fmla="*/ 1931193 h 2033587"/>
                  <a:gd name="connsiteX54" fmla="*/ 2752725 w 3319463"/>
                  <a:gd name="connsiteY54" fmla="*/ 1969293 h 2033587"/>
                  <a:gd name="connsiteX55" fmla="*/ 2890838 w 3319463"/>
                  <a:gd name="connsiteY55" fmla="*/ 2026443 h 2033587"/>
                  <a:gd name="connsiteX56" fmla="*/ 2952750 w 3319463"/>
                  <a:gd name="connsiteY56" fmla="*/ 2012156 h 2033587"/>
                  <a:gd name="connsiteX57" fmla="*/ 3143250 w 3319463"/>
                  <a:gd name="connsiteY57" fmla="*/ 1974056 h 2033587"/>
                  <a:gd name="connsiteX58" fmla="*/ 3219450 w 3319463"/>
                  <a:gd name="connsiteY58" fmla="*/ 1945481 h 2033587"/>
                  <a:gd name="connsiteX59" fmla="*/ 3248025 w 3319463"/>
                  <a:gd name="connsiteY59" fmla="*/ 1940718 h 2033587"/>
                  <a:gd name="connsiteX60" fmla="*/ 3286125 w 3319463"/>
                  <a:gd name="connsiteY60" fmla="*/ 1912143 h 2033587"/>
                  <a:gd name="connsiteX61" fmla="*/ 3319463 w 3319463"/>
                  <a:gd name="connsiteY61" fmla="*/ 1869281 h 2033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319463" h="2033587">
                    <a:moveTo>
                      <a:pt x="0" y="316706"/>
                    </a:moveTo>
                    <a:cubicBezTo>
                      <a:pt x="28972" y="329009"/>
                      <a:pt x="57944" y="341312"/>
                      <a:pt x="76200" y="340518"/>
                    </a:cubicBezTo>
                    <a:cubicBezTo>
                      <a:pt x="94456" y="339724"/>
                      <a:pt x="100013" y="336549"/>
                      <a:pt x="109538" y="311943"/>
                    </a:cubicBezTo>
                    <a:cubicBezTo>
                      <a:pt x="119063" y="287337"/>
                      <a:pt x="126206" y="223837"/>
                      <a:pt x="133350" y="192881"/>
                    </a:cubicBezTo>
                    <a:cubicBezTo>
                      <a:pt x="140494" y="161925"/>
                      <a:pt x="142081" y="144462"/>
                      <a:pt x="152400" y="126206"/>
                    </a:cubicBezTo>
                    <a:cubicBezTo>
                      <a:pt x="162719" y="107950"/>
                      <a:pt x="185738" y="95249"/>
                      <a:pt x="195263" y="83343"/>
                    </a:cubicBezTo>
                    <a:cubicBezTo>
                      <a:pt x="204788" y="71437"/>
                      <a:pt x="196850" y="57149"/>
                      <a:pt x="209550" y="54768"/>
                    </a:cubicBezTo>
                    <a:cubicBezTo>
                      <a:pt x="222250" y="52387"/>
                      <a:pt x="257969" y="76200"/>
                      <a:pt x="271463" y="69056"/>
                    </a:cubicBezTo>
                    <a:cubicBezTo>
                      <a:pt x="284957" y="61912"/>
                      <a:pt x="280194" y="23019"/>
                      <a:pt x="290513" y="11906"/>
                    </a:cubicBezTo>
                    <a:cubicBezTo>
                      <a:pt x="300832" y="793"/>
                      <a:pt x="318294" y="0"/>
                      <a:pt x="333375" y="2381"/>
                    </a:cubicBezTo>
                    <a:cubicBezTo>
                      <a:pt x="348456" y="4762"/>
                      <a:pt x="359569" y="11906"/>
                      <a:pt x="381000" y="26193"/>
                    </a:cubicBezTo>
                    <a:cubicBezTo>
                      <a:pt x="402431" y="40480"/>
                      <a:pt x="430213" y="73025"/>
                      <a:pt x="461963" y="88106"/>
                    </a:cubicBezTo>
                    <a:cubicBezTo>
                      <a:pt x="493713" y="103187"/>
                      <a:pt x="531019" y="111125"/>
                      <a:pt x="571500" y="116681"/>
                    </a:cubicBezTo>
                    <a:cubicBezTo>
                      <a:pt x="611981" y="122237"/>
                      <a:pt x="664369" y="111124"/>
                      <a:pt x="704850" y="121443"/>
                    </a:cubicBezTo>
                    <a:cubicBezTo>
                      <a:pt x="745331" y="131762"/>
                      <a:pt x="781051" y="157162"/>
                      <a:pt x="814388" y="178593"/>
                    </a:cubicBezTo>
                    <a:cubicBezTo>
                      <a:pt x="847726" y="200024"/>
                      <a:pt x="880269" y="225425"/>
                      <a:pt x="904875" y="250031"/>
                    </a:cubicBezTo>
                    <a:cubicBezTo>
                      <a:pt x="929481" y="274637"/>
                      <a:pt x="935038" y="304006"/>
                      <a:pt x="962025" y="326231"/>
                    </a:cubicBezTo>
                    <a:cubicBezTo>
                      <a:pt x="989012" y="348456"/>
                      <a:pt x="1042194" y="377825"/>
                      <a:pt x="1066800" y="383381"/>
                    </a:cubicBezTo>
                    <a:cubicBezTo>
                      <a:pt x="1091406" y="388937"/>
                      <a:pt x="1093788" y="357187"/>
                      <a:pt x="1109663" y="359568"/>
                    </a:cubicBezTo>
                    <a:cubicBezTo>
                      <a:pt x="1125538" y="361949"/>
                      <a:pt x="1147763" y="376237"/>
                      <a:pt x="1162050" y="397668"/>
                    </a:cubicBezTo>
                    <a:cubicBezTo>
                      <a:pt x="1176337" y="419099"/>
                      <a:pt x="1177132" y="473075"/>
                      <a:pt x="1195388" y="488156"/>
                    </a:cubicBezTo>
                    <a:cubicBezTo>
                      <a:pt x="1213644" y="503237"/>
                      <a:pt x="1254126" y="496093"/>
                      <a:pt x="1271588" y="488156"/>
                    </a:cubicBezTo>
                    <a:cubicBezTo>
                      <a:pt x="1289050" y="480219"/>
                      <a:pt x="1289844" y="451644"/>
                      <a:pt x="1300163" y="440531"/>
                    </a:cubicBezTo>
                    <a:cubicBezTo>
                      <a:pt x="1310482" y="429418"/>
                      <a:pt x="1317625" y="430212"/>
                      <a:pt x="1333500" y="421481"/>
                    </a:cubicBezTo>
                    <a:cubicBezTo>
                      <a:pt x="1349375" y="412750"/>
                      <a:pt x="1372394" y="407987"/>
                      <a:pt x="1395413" y="388143"/>
                    </a:cubicBezTo>
                    <a:cubicBezTo>
                      <a:pt x="1418432" y="368299"/>
                      <a:pt x="1453357" y="323849"/>
                      <a:pt x="1471613" y="302418"/>
                    </a:cubicBezTo>
                    <a:cubicBezTo>
                      <a:pt x="1489869" y="280987"/>
                      <a:pt x="1473200" y="275431"/>
                      <a:pt x="1504950" y="259556"/>
                    </a:cubicBezTo>
                    <a:cubicBezTo>
                      <a:pt x="1536700" y="243681"/>
                      <a:pt x="1635919" y="207962"/>
                      <a:pt x="1662113" y="207168"/>
                    </a:cubicBezTo>
                    <a:cubicBezTo>
                      <a:pt x="1688307" y="206374"/>
                      <a:pt x="1666876" y="240505"/>
                      <a:pt x="1662113" y="254793"/>
                    </a:cubicBezTo>
                    <a:cubicBezTo>
                      <a:pt x="1657350" y="269081"/>
                      <a:pt x="1633538" y="277812"/>
                      <a:pt x="1633538" y="292893"/>
                    </a:cubicBezTo>
                    <a:cubicBezTo>
                      <a:pt x="1633538" y="307974"/>
                      <a:pt x="1645444" y="334962"/>
                      <a:pt x="1662113" y="345281"/>
                    </a:cubicBezTo>
                    <a:cubicBezTo>
                      <a:pt x="1678782" y="355600"/>
                      <a:pt x="1716087" y="350837"/>
                      <a:pt x="1733550" y="354806"/>
                    </a:cubicBezTo>
                    <a:cubicBezTo>
                      <a:pt x="1751013" y="358775"/>
                      <a:pt x="1754982" y="364331"/>
                      <a:pt x="1766888" y="369093"/>
                    </a:cubicBezTo>
                    <a:cubicBezTo>
                      <a:pt x="1778794" y="373855"/>
                      <a:pt x="1797051" y="374650"/>
                      <a:pt x="1804988" y="383381"/>
                    </a:cubicBezTo>
                    <a:cubicBezTo>
                      <a:pt x="1812925" y="392112"/>
                      <a:pt x="1808163" y="414337"/>
                      <a:pt x="1814513" y="421481"/>
                    </a:cubicBezTo>
                    <a:cubicBezTo>
                      <a:pt x="1820863" y="428625"/>
                      <a:pt x="1838326" y="415131"/>
                      <a:pt x="1843088" y="426243"/>
                    </a:cubicBezTo>
                    <a:cubicBezTo>
                      <a:pt x="1847850" y="437355"/>
                      <a:pt x="1840707" y="470694"/>
                      <a:pt x="1843088" y="488156"/>
                    </a:cubicBezTo>
                    <a:cubicBezTo>
                      <a:pt x="1845469" y="505618"/>
                      <a:pt x="1848644" y="524668"/>
                      <a:pt x="1857375" y="531018"/>
                    </a:cubicBezTo>
                    <a:cubicBezTo>
                      <a:pt x="1866106" y="537368"/>
                      <a:pt x="1885156" y="523875"/>
                      <a:pt x="1895475" y="526256"/>
                    </a:cubicBezTo>
                    <a:cubicBezTo>
                      <a:pt x="1905794" y="528637"/>
                      <a:pt x="1912144" y="520700"/>
                      <a:pt x="1919288" y="545306"/>
                    </a:cubicBezTo>
                    <a:cubicBezTo>
                      <a:pt x="1926432" y="569912"/>
                      <a:pt x="1928019" y="626268"/>
                      <a:pt x="1938338" y="673893"/>
                    </a:cubicBezTo>
                    <a:cubicBezTo>
                      <a:pt x="1948657" y="721518"/>
                      <a:pt x="1969294" y="792162"/>
                      <a:pt x="1981200" y="831056"/>
                    </a:cubicBezTo>
                    <a:cubicBezTo>
                      <a:pt x="1993106" y="869950"/>
                      <a:pt x="2002631" y="878681"/>
                      <a:pt x="2009775" y="907256"/>
                    </a:cubicBezTo>
                    <a:cubicBezTo>
                      <a:pt x="2016919" y="935831"/>
                      <a:pt x="2020888" y="972343"/>
                      <a:pt x="2024063" y="1002506"/>
                    </a:cubicBezTo>
                    <a:cubicBezTo>
                      <a:pt x="2027238" y="1032669"/>
                      <a:pt x="2016919" y="1049337"/>
                      <a:pt x="2028825" y="1088231"/>
                    </a:cubicBezTo>
                    <a:cubicBezTo>
                      <a:pt x="2040731" y="1127125"/>
                      <a:pt x="2073275" y="1189037"/>
                      <a:pt x="2095500" y="1235868"/>
                    </a:cubicBezTo>
                    <a:cubicBezTo>
                      <a:pt x="2117725" y="1282699"/>
                      <a:pt x="2145506" y="1335087"/>
                      <a:pt x="2162175" y="1369218"/>
                    </a:cubicBezTo>
                    <a:cubicBezTo>
                      <a:pt x="2178844" y="1403349"/>
                      <a:pt x="2191544" y="1421606"/>
                      <a:pt x="2195513" y="1440656"/>
                    </a:cubicBezTo>
                    <a:cubicBezTo>
                      <a:pt x="2199482" y="1459706"/>
                      <a:pt x="2178051" y="1462881"/>
                      <a:pt x="2185988" y="1483518"/>
                    </a:cubicBezTo>
                    <a:cubicBezTo>
                      <a:pt x="2193926" y="1504156"/>
                      <a:pt x="2219326" y="1528762"/>
                      <a:pt x="2243138" y="1564481"/>
                    </a:cubicBezTo>
                    <a:cubicBezTo>
                      <a:pt x="2266951" y="1600200"/>
                      <a:pt x="2289176" y="1655762"/>
                      <a:pt x="2328863" y="1697831"/>
                    </a:cubicBezTo>
                    <a:cubicBezTo>
                      <a:pt x="2368550" y="1739900"/>
                      <a:pt x="2444751" y="1782762"/>
                      <a:pt x="2481263" y="1816893"/>
                    </a:cubicBezTo>
                    <a:cubicBezTo>
                      <a:pt x="2517775" y="1851024"/>
                      <a:pt x="2524919" y="1883568"/>
                      <a:pt x="2547938" y="1902618"/>
                    </a:cubicBezTo>
                    <a:cubicBezTo>
                      <a:pt x="2570957" y="1921668"/>
                      <a:pt x="2585244" y="1920080"/>
                      <a:pt x="2619375" y="1931193"/>
                    </a:cubicBezTo>
                    <a:cubicBezTo>
                      <a:pt x="2653506" y="1942306"/>
                      <a:pt x="2707481" y="1953418"/>
                      <a:pt x="2752725" y="1969293"/>
                    </a:cubicBezTo>
                    <a:cubicBezTo>
                      <a:pt x="2797969" y="1985168"/>
                      <a:pt x="2857501" y="2019299"/>
                      <a:pt x="2890838" y="2026443"/>
                    </a:cubicBezTo>
                    <a:cubicBezTo>
                      <a:pt x="2924175" y="2033587"/>
                      <a:pt x="2952750" y="2012156"/>
                      <a:pt x="2952750" y="2012156"/>
                    </a:cubicBezTo>
                    <a:cubicBezTo>
                      <a:pt x="2994819" y="2003425"/>
                      <a:pt x="3098800" y="1985169"/>
                      <a:pt x="3143250" y="1974056"/>
                    </a:cubicBezTo>
                    <a:cubicBezTo>
                      <a:pt x="3187700" y="1962943"/>
                      <a:pt x="3201988" y="1951037"/>
                      <a:pt x="3219450" y="1945481"/>
                    </a:cubicBezTo>
                    <a:cubicBezTo>
                      <a:pt x="3236912" y="1939925"/>
                      <a:pt x="3236913" y="1946274"/>
                      <a:pt x="3248025" y="1940718"/>
                    </a:cubicBezTo>
                    <a:cubicBezTo>
                      <a:pt x="3259138" y="1935162"/>
                      <a:pt x="3274219" y="1924049"/>
                      <a:pt x="3286125" y="1912143"/>
                    </a:cubicBezTo>
                    <a:cubicBezTo>
                      <a:pt x="3298031" y="1900237"/>
                      <a:pt x="3317876" y="1876425"/>
                      <a:pt x="3319463" y="1869281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8181975" y="2129631"/>
                <a:ext cx="711201" cy="2223294"/>
              </a:xfrm>
              <a:custGeom>
                <a:avLst/>
                <a:gdLst>
                  <a:gd name="connsiteX0" fmla="*/ 0 w 711201"/>
                  <a:gd name="connsiteY0" fmla="*/ 132557 h 2223294"/>
                  <a:gd name="connsiteX1" fmla="*/ 33338 w 711201"/>
                  <a:gd name="connsiteY1" fmla="*/ 51594 h 2223294"/>
                  <a:gd name="connsiteX2" fmla="*/ 23813 w 711201"/>
                  <a:gd name="connsiteY2" fmla="*/ 8732 h 2223294"/>
                  <a:gd name="connsiteX3" fmla="*/ 66675 w 711201"/>
                  <a:gd name="connsiteY3" fmla="*/ 13494 h 2223294"/>
                  <a:gd name="connsiteX4" fmla="*/ 90488 w 711201"/>
                  <a:gd name="connsiteY4" fmla="*/ 89694 h 2223294"/>
                  <a:gd name="connsiteX5" fmla="*/ 119063 w 711201"/>
                  <a:gd name="connsiteY5" fmla="*/ 137319 h 2223294"/>
                  <a:gd name="connsiteX6" fmla="*/ 85725 w 711201"/>
                  <a:gd name="connsiteY6" fmla="*/ 199232 h 2223294"/>
                  <a:gd name="connsiteX7" fmla="*/ 85725 w 711201"/>
                  <a:gd name="connsiteY7" fmla="*/ 270669 h 2223294"/>
                  <a:gd name="connsiteX8" fmla="*/ 133350 w 711201"/>
                  <a:gd name="connsiteY8" fmla="*/ 370682 h 2223294"/>
                  <a:gd name="connsiteX9" fmla="*/ 157163 w 711201"/>
                  <a:gd name="connsiteY9" fmla="*/ 456407 h 2223294"/>
                  <a:gd name="connsiteX10" fmla="*/ 109538 w 711201"/>
                  <a:gd name="connsiteY10" fmla="*/ 504032 h 2223294"/>
                  <a:gd name="connsiteX11" fmla="*/ 109538 w 711201"/>
                  <a:gd name="connsiteY11" fmla="*/ 556419 h 2223294"/>
                  <a:gd name="connsiteX12" fmla="*/ 185738 w 711201"/>
                  <a:gd name="connsiteY12" fmla="*/ 613569 h 2223294"/>
                  <a:gd name="connsiteX13" fmla="*/ 285750 w 711201"/>
                  <a:gd name="connsiteY13" fmla="*/ 685007 h 2223294"/>
                  <a:gd name="connsiteX14" fmla="*/ 361950 w 711201"/>
                  <a:gd name="connsiteY14" fmla="*/ 799307 h 2223294"/>
                  <a:gd name="connsiteX15" fmla="*/ 466725 w 711201"/>
                  <a:gd name="connsiteY15" fmla="*/ 813594 h 2223294"/>
                  <a:gd name="connsiteX16" fmla="*/ 547688 w 711201"/>
                  <a:gd name="connsiteY16" fmla="*/ 832644 h 2223294"/>
                  <a:gd name="connsiteX17" fmla="*/ 576263 w 711201"/>
                  <a:gd name="connsiteY17" fmla="*/ 889794 h 2223294"/>
                  <a:gd name="connsiteX18" fmla="*/ 547688 w 711201"/>
                  <a:gd name="connsiteY18" fmla="*/ 956469 h 2223294"/>
                  <a:gd name="connsiteX19" fmla="*/ 628650 w 711201"/>
                  <a:gd name="connsiteY19" fmla="*/ 951707 h 2223294"/>
                  <a:gd name="connsiteX20" fmla="*/ 585788 w 711201"/>
                  <a:gd name="connsiteY20" fmla="*/ 1051719 h 2223294"/>
                  <a:gd name="connsiteX21" fmla="*/ 623888 w 711201"/>
                  <a:gd name="connsiteY21" fmla="*/ 1146969 h 2223294"/>
                  <a:gd name="connsiteX22" fmla="*/ 661988 w 711201"/>
                  <a:gd name="connsiteY22" fmla="*/ 1175544 h 2223294"/>
                  <a:gd name="connsiteX23" fmla="*/ 709613 w 711201"/>
                  <a:gd name="connsiteY23" fmla="*/ 1223169 h 2223294"/>
                  <a:gd name="connsiteX24" fmla="*/ 671513 w 711201"/>
                  <a:gd name="connsiteY24" fmla="*/ 1294607 h 2223294"/>
                  <a:gd name="connsiteX25" fmla="*/ 571500 w 711201"/>
                  <a:gd name="connsiteY25" fmla="*/ 1356519 h 2223294"/>
                  <a:gd name="connsiteX26" fmla="*/ 542925 w 711201"/>
                  <a:gd name="connsiteY26" fmla="*/ 1375569 h 2223294"/>
                  <a:gd name="connsiteX27" fmla="*/ 509588 w 711201"/>
                  <a:gd name="connsiteY27" fmla="*/ 1418432 h 2223294"/>
                  <a:gd name="connsiteX28" fmla="*/ 471488 w 711201"/>
                  <a:gd name="connsiteY28" fmla="*/ 1470819 h 2223294"/>
                  <a:gd name="connsiteX29" fmla="*/ 404813 w 711201"/>
                  <a:gd name="connsiteY29" fmla="*/ 1470819 h 2223294"/>
                  <a:gd name="connsiteX30" fmla="*/ 338138 w 711201"/>
                  <a:gd name="connsiteY30" fmla="*/ 1475582 h 2223294"/>
                  <a:gd name="connsiteX31" fmla="*/ 319088 w 711201"/>
                  <a:gd name="connsiteY31" fmla="*/ 1518444 h 2223294"/>
                  <a:gd name="connsiteX32" fmla="*/ 280988 w 711201"/>
                  <a:gd name="connsiteY32" fmla="*/ 1537494 h 2223294"/>
                  <a:gd name="connsiteX33" fmla="*/ 271463 w 711201"/>
                  <a:gd name="connsiteY33" fmla="*/ 1585119 h 2223294"/>
                  <a:gd name="connsiteX34" fmla="*/ 223838 w 711201"/>
                  <a:gd name="connsiteY34" fmla="*/ 1608932 h 2223294"/>
                  <a:gd name="connsiteX35" fmla="*/ 147638 w 711201"/>
                  <a:gd name="connsiteY35" fmla="*/ 1632744 h 2223294"/>
                  <a:gd name="connsiteX36" fmla="*/ 123825 w 711201"/>
                  <a:gd name="connsiteY36" fmla="*/ 1680369 h 2223294"/>
                  <a:gd name="connsiteX37" fmla="*/ 166688 w 711201"/>
                  <a:gd name="connsiteY37" fmla="*/ 1761332 h 2223294"/>
                  <a:gd name="connsiteX38" fmla="*/ 180975 w 711201"/>
                  <a:gd name="connsiteY38" fmla="*/ 1794669 h 2223294"/>
                  <a:gd name="connsiteX39" fmla="*/ 157163 w 711201"/>
                  <a:gd name="connsiteY39" fmla="*/ 1866107 h 2223294"/>
                  <a:gd name="connsiteX40" fmla="*/ 161925 w 711201"/>
                  <a:gd name="connsiteY40" fmla="*/ 1908969 h 2223294"/>
                  <a:gd name="connsiteX41" fmla="*/ 290513 w 711201"/>
                  <a:gd name="connsiteY41" fmla="*/ 1932782 h 2223294"/>
                  <a:gd name="connsiteX42" fmla="*/ 295275 w 711201"/>
                  <a:gd name="connsiteY42" fmla="*/ 1985169 h 2223294"/>
                  <a:gd name="connsiteX43" fmla="*/ 300038 w 711201"/>
                  <a:gd name="connsiteY43" fmla="*/ 2061369 h 2223294"/>
                  <a:gd name="connsiteX44" fmla="*/ 271463 w 711201"/>
                  <a:gd name="connsiteY44" fmla="*/ 2094707 h 2223294"/>
                  <a:gd name="connsiteX45" fmla="*/ 180975 w 711201"/>
                  <a:gd name="connsiteY45" fmla="*/ 2123282 h 2223294"/>
                  <a:gd name="connsiteX46" fmla="*/ 176213 w 711201"/>
                  <a:gd name="connsiteY46" fmla="*/ 2223294 h 2223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711201" h="2223294">
                    <a:moveTo>
                      <a:pt x="0" y="132557"/>
                    </a:moveTo>
                    <a:cubicBezTo>
                      <a:pt x="14684" y="102394"/>
                      <a:pt x="29369" y="72232"/>
                      <a:pt x="33338" y="51594"/>
                    </a:cubicBezTo>
                    <a:cubicBezTo>
                      <a:pt x="37307" y="30956"/>
                      <a:pt x="18257" y="15082"/>
                      <a:pt x="23813" y="8732"/>
                    </a:cubicBezTo>
                    <a:cubicBezTo>
                      <a:pt x="29369" y="2382"/>
                      <a:pt x="55563" y="0"/>
                      <a:pt x="66675" y="13494"/>
                    </a:cubicBezTo>
                    <a:cubicBezTo>
                      <a:pt x="77788" y="26988"/>
                      <a:pt x="81757" y="69056"/>
                      <a:pt x="90488" y="89694"/>
                    </a:cubicBezTo>
                    <a:cubicBezTo>
                      <a:pt x="99219" y="110332"/>
                      <a:pt x="119857" y="119063"/>
                      <a:pt x="119063" y="137319"/>
                    </a:cubicBezTo>
                    <a:cubicBezTo>
                      <a:pt x="118269" y="155575"/>
                      <a:pt x="91281" y="177007"/>
                      <a:pt x="85725" y="199232"/>
                    </a:cubicBezTo>
                    <a:cubicBezTo>
                      <a:pt x="80169" y="221457"/>
                      <a:pt x="77787" y="242094"/>
                      <a:pt x="85725" y="270669"/>
                    </a:cubicBezTo>
                    <a:cubicBezTo>
                      <a:pt x="93663" y="299244"/>
                      <a:pt x="121444" y="339726"/>
                      <a:pt x="133350" y="370682"/>
                    </a:cubicBezTo>
                    <a:cubicBezTo>
                      <a:pt x="145256" y="401638"/>
                      <a:pt x="161132" y="434182"/>
                      <a:pt x="157163" y="456407"/>
                    </a:cubicBezTo>
                    <a:cubicBezTo>
                      <a:pt x="153194" y="478632"/>
                      <a:pt x="117475" y="487363"/>
                      <a:pt x="109538" y="504032"/>
                    </a:cubicBezTo>
                    <a:cubicBezTo>
                      <a:pt x="101601" y="520701"/>
                      <a:pt x="96838" y="538163"/>
                      <a:pt x="109538" y="556419"/>
                    </a:cubicBezTo>
                    <a:cubicBezTo>
                      <a:pt x="122238" y="574675"/>
                      <a:pt x="156369" y="592138"/>
                      <a:pt x="185738" y="613569"/>
                    </a:cubicBezTo>
                    <a:cubicBezTo>
                      <a:pt x="215107" y="635000"/>
                      <a:pt x="256381" y="654051"/>
                      <a:pt x="285750" y="685007"/>
                    </a:cubicBezTo>
                    <a:cubicBezTo>
                      <a:pt x="315119" y="715963"/>
                      <a:pt x="331788" y="777876"/>
                      <a:pt x="361950" y="799307"/>
                    </a:cubicBezTo>
                    <a:cubicBezTo>
                      <a:pt x="392112" y="820738"/>
                      <a:pt x="435769" y="808038"/>
                      <a:pt x="466725" y="813594"/>
                    </a:cubicBezTo>
                    <a:cubicBezTo>
                      <a:pt x="497681" y="819150"/>
                      <a:pt x="529432" y="819944"/>
                      <a:pt x="547688" y="832644"/>
                    </a:cubicBezTo>
                    <a:cubicBezTo>
                      <a:pt x="565944" y="845344"/>
                      <a:pt x="576263" y="869157"/>
                      <a:pt x="576263" y="889794"/>
                    </a:cubicBezTo>
                    <a:cubicBezTo>
                      <a:pt x="576263" y="910431"/>
                      <a:pt x="538957" y="946150"/>
                      <a:pt x="547688" y="956469"/>
                    </a:cubicBezTo>
                    <a:cubicBezTo>
                      <a:pt x="556419" y="966788"/>
                      <a:pt x="622300" y="935832"/>
                      <a:pt x="628650" y="951707"/>
                    </a:cubicBezTo>
                    <a:cubicBezTo>
                      <a:pt x="635000" y="967582"/>
                      <a:pt x="586582" y="1019175"/>
                      <a:pt x="585788" y="1051719"/>
                    </a:cubicBezTo>
                    <a:cubicBezTo>
                      <a:pt x="584994" y="1084263"/>
                      <a:pt x="611188" y="1126332"/>
                      <a:pt x="623888" y="1146969"/>
                    </a:cubicBezTo>
                    <a:cubicBezTo>
                      <a:pt x="636588" y="1167606"/>
                      <a:pt x="647701" y="1162844"/>
                      <a:pt x="661988" y="1175544"/>
                    </a:cubicBezTo>
                    <a:cubicBezTo>
                      <a:pt x="676276" y="1188244"/>
                      <a:pt x="708026" y="1203325"/>
                      <a:pt x="709613" y="1223169"/>
                    </a:cubicBezTo>
                    <a:cubicBezTo>
                      <a:pt x="711201" y="1243013"/>
                      <a:pt x="694532" y="1272382"/>
                      <a:pt x="671513" y="1294607"/>
                    </a:cubicBezTo>
                    <a:cubicBezTo>
                      <a:pt x="648494" y="1316832"/>
                      <a:pt x="592931" y="1343025"/>
                      <a:pt x="571500" y="1356519"/>
                    </a:cubicBezTo>
                    <a:cubicBezTo>
                      <a:pt x="550069" y="1370013"/>
                      <a:pt x="553244" y="1365250"/>
                      <a:pt x="542925" y="1375569"/>
                    </a:cubicBezTo>
                    <a:cubicBezTo>
                      <a:pt x="532606" y="1385888"/>
                      <a:pt x="521494" y="1402557"/>
                      <a:pt x="509588" y="1418432"/>
                    </a:cubicBezTo>
                    <a:cubicBezTo>
                      <a:pt x="497682" y="1434307"/>
                      <a:pt x="488950" y="1462088"/>
                      <a:pt x="471488" y="1470819"/>
                    </a:cubicBezTo>
                    <a:cubicBezTo>
                      <a:pt x="454026" y="1479550"/>
                      <a:pt x="427038" y="1470025"/>
                      <a:pt x="404813" y="1470819"/>
                    </a:cubicBezTo>
                    <a:cubicBezTo>
                      <a:pt x="382588" y="1471613"/>
                      <a:pt x="352425" y="1467645"/>
                      <a:pt x="338138" y="1475582"/>
                    </a:cubicBezTo>
                    <a:cubicBezTo>
                      <a:pt x="323851" y="1483519"/>
                      <a:pt x="328613" y="1508125"/>
                      <a:pt x="319088" y="1518444"/>
                    </a:cubicBezTo>
                    <a:cubicBezTo>
                      <a:pt x="309563" y="1528763"/>
                      <a:pt x="288926" y="1526382"/>
                      <a:pt x="280988" y="1537494"/>
                    </a:cubicBezTo>
                    <a:cubicBezTo>
                      <a:pt x="273051" y="1548607"/>
                      <a:pt x="280988" y="1573213"/>
                      <a:pt x="271463" y="1585119"/>
                    </a:cubicBezTo>
                    <a:cubicBezTo>
                      <a:pt x="261938" y="1597025"/>
                      <a:pt x="244476" y="1600995"/>
                      <a:pt x="223838" y="1608932"/>
                    </a:cubicBezTo>
                    <a:cubicBezTo>
                      <a:pt x="203201" y="1616870"/>
                      <a:pt x="164307" y="1620838"/>
                      <a:pt x="147638" y="1632744"/>
                    </a:cubicBezTo>
                    <a:cubicBezTo>
                      <a:pt x="130969" y="1644650"/>
                      <a:pt x="120650" y="1658938"/>
                      <a:pt x="123825" y="1680369"/>
                    </a:cubicBezTo>
                    <a:cubicBezTo>
                      <a:pt x="127000" y="1701800"/>
                      <a:pt x="157163" y="1742282"/>
                      <a:pt x="166688" y="1761332"/>
                    </a:cubicBezTo>
                    <a:cubicBezTo>
                      <a:pt x="176213" y="1780382"/>
                      <a:pt x="182562" y="1777207"/>
                      <a:pt x="180975" y="1794669"/>
                    </a:cubicBezTo>
                    <a:cubicBezTo>
                      <a:pt x="179388" y="1812131"/>
                      <a:pt x="160338" y="1847057"/>
                      <a:pt x="157163" y="1866107"/>
                    </a:cubicBezTo>
                    <a:cubicBezTo>
                      <a:pt x="153988" y="1885157"/>
                      <a:pt x="139700" y="1897857"/>
                      <a:pt x="161925" y="1908969"/>
                    </a:cubicBezTo>
                    <a:cubicBezTo>
                      <a:pt x="184150" y="1920081"/>
                      <a:pt x="268288" y="1920082"/>
                      <a:pt x="290513" y="1932782"/>
                    </a:cubicBezTo>
                    <a:cubicBezTo>
                      <a:pt x="312738" y="1945482"/>
                      <a:pt x="293687" y="1963738"/>
                      <a:pt x="295275" y="1985169"/>
                    </a:cubicBezTo>
                    <a:cubicBezTo>
                      <a:pt x="296863" y="2006600"/>
                      <a:pt x="304007" y="2043113"/>
                      <a:pt x="300038" y="2061369"/>
                    </a:cubicBezTo>
                    <a:cubicBezTo>
                      <a:pt x="296069" y="2079625"/>
                      <a:pt x="291307" y="2084388"/>
                      <a:pt x="271463" y="2094707"/>
                    </a:cubicBezTo>
                    <a:cubicBezTo>
                      <a:pt x="251619" y="2105026"/>
                      <a:pt x="196850" y="2101851"/>
                      <a:pt x="180975" y="2123282"/>
                    </a:cubicBezTo>
                    <a:cubicBezTo>
                      <a:pt x="165100" y="2144713"/>
                      <a:pt x="178594" y="2209007"/>
                      <a:pt x="176213" y="222329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3" name="Freeform 6"/>
              <p:cNvSpPr/>
              <p:nvPr/>
            </p:nvSpPr>
            <p:spPr>
              <a:xfrm>
                <a:off x="5979319" y="4352925"/>
                <a:ext cx="2383631" cy="1885950"/>
              </a:xfrm>
              <a:custGeom>
                <a:avLst/>
                <a:gdLst>
                  <a:gd name="connsiteX0" fmla="*/ 2383631 w 2383631"/>
                  <a:gd name="connsiteY0" fmla="*/ 0 h 1885950"/>
                  <a:gd name="connsiteX1" fmla="*/ 2364581 w 2383631"/>
                  <a:gd name="connsiteY1" fmla="*/ 85725 h 1885950"/>
                  <a:gd name="connsiteX2" fmla="*/ 2345531 w 2383631"/>
                  <a:gd name="connsiteY2" fmla="*/ 147638 h 1885950"/>
                  <a:gd name="connsiteX3" fmla="*/ 2293144 w 2383631"/>
                  <a:gd name="connsiteY3" fmla="*/ 185738 h 1885950"/>
                  <a:gd name="connsiteX4" fmla="*/ 2226469 w 2383631"/>
                  <a:gd name="connsiteY4" fmla="*/ 190500 h 1885950"/>
                  <a:gd name="connsiteX5" fmla="*/ 2135981 w 2383631"/>
                  <a:gd name="connsiteY5" fmla="*/ 166688 h 1885950"/>
                  <a:gd name="connsiteX6" fmla="*/ 2064544 w 2383631"/>
                  <a:gd name="connsiteY6" fmla="*/ 161925 h 1885950"/>
                  <a:gd name="connsiteX7" fmla="*/ 1988344 w 2383631"/>
                  <a:gd name="connsiteY7" fmla="*/ 133350 h 1885950"/>
                  <a:gd name="connsiteX8" fmla="*/ 1888331 w 2383631"/>
                  <a:gd name="connsiteY8" fmla="*/ 114300 h 1885950"/>
                  <a:gd name="connsiteX9" fmla="*/ 1854994 w 2383631"/>
                  <a:gd name="connsiteY9" fmla="*/ 95250 h 1885950"/>
                  <a:gd name="connsiteX10" fmla="*/ 1816894 w 2383631"/>
                  <a:gd name="connsiteY10" fmla="*/ 61913 h 1885950"/>
                  <a:gd name="connsiteX11" fmla="*/ 1707356 w 2383631"/>
                  <a:gd name="connsiteY11" fmla="*/ 71438 h 1885950"/>
                  <a:gd name="connsiteX12" fmla="*/ 1645444 w 2383631"/>
                  <a:gd name="connsiteY12" fmla="*/ 71438 h 1885950"/>
                  <a:gd name="connsiteX13" fmla="*/ 1602581 w 2383631"/>
                  <a:gd name="connsiteY13" fmla="*/ 57150 h 1885950"/>
                  <a:gd name="connsiteX14" fmla="*/ 1550194 w 2383631"/>
                  <a:gd name="connsiteY14" fmla="*/ 104775 h 1885950"/>
                  <a:gd name="connsiteX15" fmla="*/ 1535906 w 2383631"/>
                  <a:gd name="connsiteY15" fmla="*/ 180975 h 1885950"/>
                  <a:gd name="connsiteX16" fmla="*/ 1512094 w 2383631"/>
                  <a:gd name="connsiteY16" fmla="*/ 233363 h 1885950"/>
                  <a:gd name="connsiteX17" fmla="*/ 1493044 w 2383631"/>
                  <a:gd name="connsiteY17" fmla="*/ 276225 h 1885950"/>
                  <a:gd name="connsiteX18" fmla="*/ 1340644 w 2383631"/>
                  <a:gd name="connsiteY18" fmla="*/ 252413 h 1885950"/>
                  <a:gd name="connsiteX19" fmla="*/ 1250156 w 2383631"/>
                  <a:gd name="connsiteY19" fmla="*/ 285750 h 1885950"/>
                  <a:gd name="connsiteX20" fmla="*/ 1154906 w 2383631"/>
                  <a:gd name="connsiteY20" fmla="*/ 309563 h 1885950"/>
                  <a:gd name="connsiteX21" fmla="*/ 1026319 w 2383631"/>
                  <a:gd name="connsiteY21" fmla="*/ 271463 h 1885950"/>
                  <a:gd name="connsiteX22" fmla="*/ 859631 w 2383631"/>
                  <a:gd name="connsiteY22" fmla="*/ 257175 h 1885950"/>
                  <a:gd name="connsiteX23" fmla="*/ 669131 w 2383631"/>
                  <a:gd name="connsiteY23" fmla="*/ 233363 h 1885950"/>
                  <a:gd name="connsiteX24" fmla="*/ 550069 w 2383631"/>
                  <a:gd name="connsiteY24" fmla="*/ 219075 h 1885950"/>
                  <a:gd name="connsiteX25" fmla="*/ 488156 w 2383631"/>
                  <a:gd name="connsiteY25" fmla="*/ 238125 h 1885950"/>
                  <a:gd name="connsiteX26" fmla="*/ 416719 w 2383631"/>
                  <a:gd name="connsiteY26" fmla="*/ 266700 h 1885950"/>
                  <a:gd name="connsiteX27" fmla="*/ 340519 w 2383631"/>
                  <a:gd name="connsiteY27" fmla="*/ 257175 h 1885950"/>
                  <a:gd name="connsiteX28" fmla="*/ 250031 w 2383631"/>
                  <a:gd name="connsiteY28" fmla="*/ 423863 h 1885950"/>
                  <a:gd name="connsiteX29" fmla="*/ 202406 w 2383631"/>
                  <a:gd name="connsiteY29" fmla="*/ 476250 h 1885950"/>
                  <a:gd name="connsiteX30" fmla="*/ 135731 w 2383631"/>
                  <a:gd name="connsiteY30" fmla="*/ 571500 h 1885950"/>
                  <a:gd name="connsiteX31" fmla="*/ 97631 w 2383631"/>
                  <a:gd name="connsiteY31" fmla="*/ 647700 h 1885950"/>
                  <a:gd name="connsiteX32" fmla="*/ 111919 w 2383631"/>
                  <a:gd name="connsiteY32" fmla="*/ 742950 h 1885950"/>
                  <a:gd name="connsiteX33" fmla="*/ 107156 w 2383631"/>
                  <a:gd name="connsiteY33" fmla="*/ 852488 h 1885950"/>
                  <a:gd name="connsiteX34" fmla="*/ 159544 w 2383631"/>
                  <a:gd name="connsiteY34" fmla="*/ 914400 h 1885950"/>
                  <a:gd name="connsiteX35" fmla="*/ 230981 w 2383631"/>
                  <a:gd name="connsiteY35" fmla="*/ 947738 h 1885950"/>
                  <a:gd name="connsiteX36" fmla="*/ 230981 w 2383631"/>
                  <a:gd name="connsiteY36" fmla="*/ 1123950 h 1885950"/>
                  <a:gd name="connsiteX37" fmla="*/ 183356 w 2383631"/>
                  <a:gd name="connsiteY37" fmla="*/ 1228725 h 1885950"/>
                  <a:gd name="connsiteX38" fmla="*/ 164306 w 2383631"/>
                  <a:gd name="connsiteY38" fmla="*/ 1314450 h 1885950"/>
                  <a:gd name="connsiteX39" fmla="*/ 178594 w 2383631"/>
                  <a:gd name="connsiteY39" fmla="*/ 1366838 h 1885950"/>
                  <a:gd name="connsiteX40" fmla="*/ 140494 w 2383631"/>
                  <a:gd name="connsiteY40" fmla="*/ 1462088 h 1885950"/>
                  <a:gd name="connsiteX41" fmla="*/ 111919 w 2383631"/>
                  <a:gd name="connsiteY41" fmla="*/ 1552575 h 1885950"/>
                  <a:gd name="connsiteX42" fmla="*/ 97631 w 2383631"/>
                  <a:gd name="connsiteY42" fmla="*/ 1624013 h 1885950"/>
                  <a:gd name="connsiteX43" fmla="*/ 11906 w 2383631"/>
                  <a:gd name="connsiteY43" fmla="*/ 1695450 h 1885950"/>
                  <a:gd name="connsiteX44" fmla="*/ 26194 w 2383631"/>
                  <a:gd name="connsiteY44" fmla="*/ 1885950 h 188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83631" h="1885950">
                    <a:moveTo>
                      <a:pt x="2383631" y="0"/>
                    </a:moveTo>
                    <a:cubicBezTo>
                      <a:pt x="2377281" y="30559"/>
                      <a:pt x="2370931" y="61119"/>
                      <a:pt x="2364581" y="85725"/>
                    </a:cubicBezTo>
                    <a:cubicBezTo>
                      <a:pt x="2358231" y="110331"/>
                      <a:pt x="2357437" y="130969"/>
                      <a:pt x="2345531" y="147638"/>
                    </a:cubicBezTo>
                    <a:cubicBezTo>
                      <a:pt x="2333625" y="164307"/>
                      <a:pt x="2312988" y="178594"/>
                      <a:pt x="2293144" y="185738"/>
                    </a:cubicBezTo>
                    <a:cubicBezTo>
                      <a:pt x="2273300" y="192882"/>
                      <a:pt x="2252663" y="193675"/>
                      <a:pt x="2226469" y="190500"/>
                    </a:cubicBezTo>
                    <a:cubicBezTo>
                      <a:pt x="2200275" y="187325"/>
                      <a:pt x="2162968" y="171450"/>
                      <a:pt x="2135981" y="166688"/>
                    </a:cubicBezTo>
                    <a:cubicBezTo>
                      <a:pt x="2108994" y="161926"/>
                      <a:pt x="2089150" y="167481"/>
                      <a:pt x="2064544" y="161925"/>
                    </a:cubicBezTo>
                    <a:cubicBezTo>
                      <a:pt x="2039938" y="156369"/>
                      <a:pt x="2017713" y="141288"/>
                      <a:pt x="1988344" y="133350"/>
                    </a:cubicBezTo>
                    <a:cubicBezTo>
                      <a:pt x="1958975" y="125413"/>
                      <a:pt x="1910556" y="120650"/>
                      <a:pt x="1888331" y="114300"/>
                    </a:cubicBezTo>
                    <a:cubicBezTo>
                      <a:pt x="1866106" y="107950"/>
                      <a:pt x="1866900" y="103981"/>
                      <a:pt x="1854994" y="95250"/>
                    </a:cubicBezTo>
                    <a:cubicBezTo>
                      <a:pt x="1843088" y="86519"/>
                      <a:pt x="1841500" y="65882"/>
                      <a:pt x="1816894" y="61913"/>
                    </a:cubicBezTo>
                    <a:cubicBezTo>
                      <a:pt x="1792288" y="57944"/>
                      <a:pt x="1735931" y="69851"/>
                      <a:pt x="1707356" y="71438"/>
                    </a:cubicBezTo>
                    <a:cubicBezTo>
                      <a:pt x="1678781" y="73026"/>
                      <a:pt x="1662906" y="73819"/>
                      <a:pt x="1645444" y="71438"/>
                    </a:cubicBezTo>
                    <a:cubicBezTo>
                      <a:pt x="1627982" y="69057"/>
                      <a:pt x="1618456" y="51594"/>
                      <a:pt x="1602581" y="57150"/>
                    </a:cubicBezTo>
                    <a:cubicBezTo>
                      <a:pt x="1586706" y="62706"/>
                      <a:pt x="1561306" y="84138"/>
                      <a:pt x="1550194" y="104775"/>
                    </a:cubicBezTo>
                    <a:cubicBezTo>
                      <a:pt x="1539082" y="125412"/>
                      <a:pt x="1542256" y="159544"/>
                      <a:pt x="1535906" y="180975"/>
                    </a:cubicBezTo>
                    <a:cubicBezTo>
                      <a:pt x="1529556" y="202406"/>
                      <a:pt x="1519238" y="217488"/>
                      <a:pt x="1512094" y="233363"/>
                    </a:cubicBezTo>
                    <a:cubicBezTo>
                      <a:pt x="1504950" y="249238"/>
                      <a:pt x="1521619" y="273050"/>
                      <a:pt x="1493044" y="276225"/>
                    </a:cubicBezTo>
                    <a:cubicBezTo>
                      <a:pt x="1464469" y="279400"/>
                      <a:pt x="1381125" y="250826"/>
                      <a:pt x="1340644" y="252413"/>
                    </a:cubicBezTo>
                    <a:cubicBezTo>
                      <a:pt x="1300163" y="254000"/>
                      <a:pt x="1281112" y="276225"/>
                      <a:pt x="1250156" y="285750"/>
                    </a:cubicBezTo>
                    <a:cubicBezTo>
                      <a:pt x="1219200" y="295275"/>
                      <a:pt x="1192212" y="311944"/>
                      <a:pt x="1154906" y="309563"/>
                    </a:cubicBezTo>
                    <a:cubicBezTo>
                      <a:pt x="1117600" y="307182"/>
                      <a:pt x="1075531" y="280194"/>
                      <a:pt x="1026319" y="271463"/>
                    </a:cubicBezTo>
                    <a:cubicBezTo>
                      <a:pt x="977107" y="262732"/>
                      <a:pt x="919162" y="263525"/>
                      <a:pt x="859631" y="257175"/>
                    </a:cubicBezTo>
                    <a:cubicBezTo>
                      <a:pt x="800100" y="250825"/>
                      <a:pt x="669131" y="233363"/>
                      <a:pt x="669131" y="233363"/>
                    </a:cubicBezTo>
                    <a:cubicBezTo>
                      <a:pt x="617537" y="227013"/>
                      <a:pt x="580231" y="218281"/>
                      <a:pt x="550069" y="219075"/>
                    </a:cubicBezTo>
                    <a:cubicBezTo>
                      <a:pt x="519907" y="219869"/>
                      <a:pt x="510381" y="230188"/>
                      <a:pt x="488156" y="238125"/>
                    </a:cubicBezTo>
                    <a:cubicBezTo>
                      <a:pt x="465931" y="246063"/>
                      <a:pt x="441325" y="263525"/>
                      <a:pt x="416719" y="266700"/>
                    </a:cubicBezTo>
                    <a:cubicBezTo>
                      <a:pt x="392113" y="269875"/>
                      <a:pt x="368300" y="230981"/>
                      <a:pt x="340519" y="257175"/>
                    </a:cubicBezTo>
                    <a:cubicBezTo>
                      <a:pt x="312738" y="283369"/>
                      <a:pt x="273050" y="387351"/>
                      <a:pt x="250031" y="423863"/>
                    </a:cubicBezTo>
                    <a:cubicBezTo>
                      <a:pt x="227012" y="460375"/>
                      <a:pt x="221456" y="451644"/>
                      <a:pt x="202406" y="476250"/>
                    </a:cubicBezTo>
                    <a:cubicBezTo>
                      <a:pt x="183356" y="500856"/>
                      <a:pt x="153193" y="542925"/>
                      <a:pt x="135731" y="571500"/>
                    </a:cubicBezTo>
                    <a:cubicBezTo>
                      <a:pt x="118269" y="600075"/>
                      <a:pt x="101600" y="619125"/>
                      <a:pt x="97631" y="647700"/>
                    </a:cubicBezTo>
                    <a:cubicBezTo>
                      <a:pt x="93662" y="676275"/>
                      <a:pt x="110332" y="708819"/>
                      <a:pt x="111919" y="742950"/>
                    </a:cubicBezTo>
                    <a:cubicBezTo>
                      <a:pt x="113506" y="777081"/>
                      <a:pt x="99218" y="823913"/>
                      <a:pt x="107156" y="852488"/>
                    </a:cubicBezTo>
                    <a:cubicBezTo>
                      <a:pt x="115094" y="881063"/>
                      <a:pt x="138907" y="898525"/>
                      <a:pt x="159544" y="914400"/>
                    </a:cubicBezTo>
                    <a:cubicBezTo>
                      <a:pt x="180182" y="930275"/>
                      <a:pt x="219075" y="912813"/>
                      <a:pt x="230981" y="947738"/>
                    </a:cubicBezTo>
                    <a:cubicBezTo>
                      <a:pt x="242887" y="982663"/>
                      <a:pt x="238919" y="1077119"/>
                      <a:pt x="230981" y="1123950"/>
                    </a:cubicBezTo>
                    <a:cubicBezTo>
                      <a:pt x="223044" y="1170781"/>
                      <a:pt x="194468" y="1196975"/>
                      <a:pt x="183356" y="1228725"/>
                    </a:cubicBezTo>
                    <a:cubicBezTo>
                      <a:pt x="172244" y="1260475"/>
                      <a:pt x="165100" y="1291431"/>
                      <a:pt x="164306" y="1314450"/>
                    </a:cubicBezTo>
                    <a:cubicBezTo>
                      <a:pt x="163512" y="1337469"/>
                      <a:pt x="182563" y="1342232"/>
                      <a:pt x="178594" y="1366838"/>
                    </a:cubicBezTo>
                    <a:cubicBezTo>
                      <a:pt x="174625" y="1391444"/>
                      <a:pt x="151606" y="1431132"/>
                      <a:pt x="140494" y="1462088"/>
                    </a:cubicBezTo>
                    <a:cubicBezTo>
                      <a:pt x="129382" y="1493044"/>
                      <a:pt x="119063" y="1525588"/>
                      <a:pt x="111919" y="1552575"/>
                    </a:cubicBezTo>
                    <a:cubicBezTo>
                      <a:pt x="104775" y="1579562"/>
                      <a:pt x="114300" y="1600201"/>
                      <a:pt x="97631" y="1624013"/>
                    </a:cubicBezTo>
                    <a:cubicBezTo>
                      <a:pt x="80962" y="1647826"/>
                      <a:pt x="23812" y="1651794"/>
                      <a:pt x="11906" y="1695450"/>
                    </a:cubicBezTo>
                    <a:cubicBezTo>
                      <a:pt x="0" y="1739106"/>
                      <a:pt x="25400" y="1841500"/>
                      <a:pt x="26194" y="1885950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4" name="Freeform 7"/>
              <p:cNvSpPr/>
              <p:nvPr/>
            </p:nvSpPr>
            <p:spPr>
              <a:xfrm>
                <a:off x="5472113" y="6238875"/>
                <a:ext cx="538162" cy="628650"/>
              </a:xfrm>
              <a:custGeom>
                <a:avLst/>
                <a:gdLst>
                  <a:gd name="connsiteX0" fmla="*/ 533400 w 538162"/>
                  <a:gd name="connsiteY0" fmla="*/ 0 h 628650"/>
                  <a:gd name="connsiteX1" fmla="*/ 528637 w 538162"/>
                  <a:gd name="connsiteY1" fmla="*/ 80963 h 628650"/>
                  <a:gd name="connsiteX2" fmla="*/ 476250 w 538162"/>
                  <a:gd name="connsiteY2" fmla="*/ 142875 h 628650"/>
                  <a:gd name="connsiteX3" fmla="*/ 423862 w 538162"/>
                  <a:gd name="connsiteY3" fmla="*/ 266700 h 628650"/>
                  <a:gd name="connsiteX4" fmla="*/ 242887 w 538162"/>
                  <a:gd name="connsiteY4" fmla="*/ 314325 h 628650"/>
                  <a:gd name="connsiteX5" fmla="*/ 128587 w 538162"/>
                  <a:gd name="connsiteY5" fmla="*/ 414338 h 628650"/>
                  <a:gd name="connsiteX6" fmla="*/ 61912 w 538162"/>
                  <a:gd name="connsiteY6" fmla="*/ 523875 h 628650"/>
                  <a:gd name="connsiteX7" fmla="*/ 0 w 538162"/>
                  <a:gd name="connsiteY7" fmla="*/ 628650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8162" h="628650">
                    <a:moveTo>
                      <a:pt x="533400" y="0"/>
                    </a:moveTo>
                    <a:cubicBezTo>
                      <a:pt x="535781" y="28575"/>
                      <a:pt x="538162" y="57151"/>
                      <a:pt x="528637" y="80963"/>
                    </a:cubicBezTo>
                    <a:cubicBezTo>
                      <a:pt x="519112" y="104776"/>
                      <a:pt x="493712" y="111919"/>
                      <a:pt x="476250" y="142875"/>
                    </a:cubicBezTo>
                    <a:cubicBezTo>
                      <a:pt x="458788" y="173831"/>
                      <a:pt x="462756" y="238125"/>
                      <a:pt x="423862" y="266700"/>
                    </a:cubicBezTo>
                    <a:cubicBezTo>
                      <a:pt x="384968" y="295275"/>
                      <a:pt x="292099" y="289719"/>
                      <a:pt x="242887" y="314325"/>
                    </a:cubicBezTo>
                    <a:cubicBezTo>
                      <a:pt x="193675" y="338931"/>
                      <a:pt x="158750" y="379413"/>
                      <a:pt x="128587" y="414338"/>
                    </a:cubicBezTo>
                    <a:cubicBezTo>
                      <a:pt x="98425" y="449263"/>
                      <a:pt x="83343" y="488156"/>
                      <a:pt x="61912" y="523875"/>
                    </a:cubicBezTo>
                    <a:cubicBezTo>
                      <a:pt x="40481" y="559594"/>
                      <a:pt x="9525" y="610394"/>
                      <a:pt x="0" y="628650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3829050" y="3448447"/>
                <a:ext cx="1697831" cy="668734"/>
              </a:xfrm>
              <a:custGeom>
                <a:avLst/>
                <a:gdLst>
                  <a:gd name="connsiteX0" fmla="*/ 1697831 w 1697831"/>
                  <a:gd name="connsiteY0" fmla="*/ 480616 h 668734"/>
                  <a:gd name="connsiteX1" fmla="*/ 1654969 w 1697831"/>
                  <a:gd name="connsiteY1" fmla="*/ 442516 h 668734"/>
                  <a:gd name="connsiteX2" fmla="*/ 1635919 w 1697831"/>
                  <a:gd name="connsiteY2" fmla="*/ 423466 h 668734"/>
                  <a:gd name="connsiteX3" fmla="*/ 1597819 w 1697831"/>
                  <a:gd name="connsiteY3" fmla="*/ 413941 h 668734"/>
                  <a:gd name="connsiteX4" fmla="*/ 1559719 w 1697831"/>
                  <a:gd name="connsiteY4" fmla="*/ 418703 h 668734"/>
                  <a:gd name="connsiteX5" fmla="*/ 1538288 w 1697831"/>
                  <a:gd name="connsiteY5" fmla="*/ 411559 h 668734"/>
                  <a:gd name="connsiteX6" fmla="*/ 1550194 w 1697831"/>
                  <a:gd name="connsiteY6" fmla="*/ 380603 h 668734"/>
                  <a:gd name="connsiteX7" fmla="*/ 1569244 w 1697831"/>
                  <a:gd name="connsiteY7" fmla="*/ 359172 h 668734"/>
                  <a:gd name="connsiteX8" fmla="*/ 1559719 w 1697831"/>
                  <a:gd name="connsiteY8" fmla="*/ 335359 h 668734"/>
                  <a:gd name="connsiteX9" fmla="*/ 1528763 w 1697831"/>
                  <a:gd name="connsiteY9" fmla="*/ 344884 h 668734"/>
                  <a:gd name="connsiteX10" fmla="*/ 1490663 w 1697831"/>
                  <a:gd name="connsiteY10" fmla="*/ 318691 h 668734"/>
                  <a:gd name="connsiteX11" fmla="*/ 1478756 w 1697831"/>
                  <a:gd name="connsiteY11" fmla="*/ 287734 h 668734"/>
                  <a:gd name="connsiteX12" fmla="*/ 1447800 w 1697831"/>
                  <a:gd name="connsiteY12" fmla="*/ 304403 h 668734"/>
                  <a:gd name="connsiteX13" fmla="*/ 1419225 w 1697831"/>
                  <a:gd name="connsiteY13" fmla="*/ 304403 h 668734"/>
                  <a:gd name="connsiteX14" fmla="*/ 1388269 w 1697831"/>
                  <a:gd name="connsiteY14" fmla="*/ 287734 h 668734"/>
                  <a:gd name="connsiteX15" fmla="*/ 1354931 w 1697831"/>
                  <a:gd name="connsiteY15" fmla="*/ 299641 h 668734"/>
                  <a:gd name="connsiteX16" fmla="*/ 1326356 w 1697831"/>
                  <a:gd name="connsiteY16" fmla="*/ 285353 h 668734"/>
                  <a:gd name="connsiteX17" fmla="*/ 1304925 w 1697831"/>
                  <a:gd name="connsiteY17" fmla="*/ 256778 h 668734"/>
                  <a:gd name="connsiteX18" fmla="*/ 1271588 w 1697831"/>
                  <a:gd name="connsiteY18" fmla="*/ 237728 h 668734"/>
                  <a:gd name="connsiteX19" fmla="*/ 1238250 w 1697831"/>
                  <a:gd name="connsiteY19" fmla="*/ 230584 h 668734"/>
                  <a:gd name="connsiteX20" fmla="*/ 1202531 w 1697831"/>
                  <a:gd name="connsiteY20" fmla="*/ 244872 h 668734"/>
                  <a:gd name="connsiteX21" fmla="*/ 1181100 w 1697831"/>
                  <a:gd name="connsiteY21" fmla="*/ 266303 h 668734"/>
                  <a:gd name="connsiteX22" fmla="*/ 1159669 w 1697831"/>
                  <a:gd name="connsiteY22" fmla="*/ 282972 h 668734"/>
                  <a:gd name="connsiteX23" fmla="*/ 1135856 w 1697831"/>
                  <a:gd name="connsiteY23" fmla="*/ 275828 h 668734"/>
                  <a:gd name="connsiteX24" fmla="*/ 1145381 w 1697831"/>
                  <a:gd name="connsiteY24" fmla="*/ 235347 h 668734"/>
                  <a:gd name="connsiteX25" fmla="*/ 1047750 w 1697831"/>
                  <a:gd name="connsiteY25" fmla="*/ 85328 h 668734"/>
                  <a:gd name="connsiteX26" fmla="*/ 1040606 w 1697831"/>
                  <a:gd name="connsiteY26" fmla="*/ 37703 h 668734"/>
                  <a:gd name="connsiteX27" fmla="*/ 1021556 w 1697831"/>
                  <a:gd name="connsiteY27" fmla="*/ 11509 h 668734"/>
                  <a:gd name="connsiteX28" fmla="*/ 969169 w 1697831"/>
                  <a:gd name="connsiteY28" fmla="*/ 4366 h 668734"/>
                  <a:gd name="connsiteX29" fmla="*/ 935831 w 1697831"/>
                  <a:gd name="connsiteY29" fmla="*/ 37703 h 668734"/>
                  <a:gd name="connsiteX30" fmla="*/ 919163 w 1697831"/>
                  <a:gd name="connsiteY30" fmla="*/ 47228 h 668734"/>
                  <a:gd name="connsiteX31" fmla="*/ 904875 w 1697831"/>
                  <a:gd name="connsiteY31" fmla="*/ 75803 h 668734"/>
                  <a:gd name="connsiteX32" fmla="*/ 878681 w 1697831"/>
                  <a:gd name="connsiteY32" fmla="*/ 66278 h 668734"/>
                  <a:gd name="connsiteX33" fmla="*/ 864394 w 1697831"/>
                  <a:gd name="connsiteY33" fmla="*/ 87709 h 668734"/>
                  <a:gd name="connsiteX34" fmla="*/ 857250 w 1697831"/>
                  <a:gd name="connsiteY34" fmla="*/ 121047 h 668734"/>
                  <a:gd name="connsiteX35" fmla="*/ 845344 w 1697831"/>
                  <a:gd name="connsiteY35" fmla="*/ 137716 h 668734"/>
                  <a:gd name="connsiteX36" fmla="*/ 814388 w 1697831"/>
                  <a:gd name="connsiteY36" fmla="*/ 137716 h 668734"/>
                  <a:gd name="connsiteX37" fmla="*/ 812006 w 1697831"/>
                  <a:gd name="connsiteY37" fmla="*/ 173434 h 668734"/>
                  <a:gd name="connsiteX38" fmla="*/ 807244 w 1697831"/>
                  <a:gd name="connsiteY38" fmla="*/ 190103 h 668734"/>
                  <a:gd name="connsiteX39" fmla="*/ 797719 w 1697831"/>
                  <a:gd name="connsiteY39" fmla="*/ 211534 h 668734"/>
                  <a:gd name="connsiteX40" fmla="*/ 795338 w 1697831"/>
                  <a:gd name="connsiteY40" fmla="*/ 244872 h 668734"/>
                  <a:gd name="connsiteX41" fmla="*/ 807244 w 1697831"/>
                  <a:gd name="connsiteY41" fmla="*/ 297259 h 668734"/>
                  <a:gd name="connsiteX42" fmla="*/ 802481 w 1697831"/>
                  <a:gd name="connsiteY42" fmla="*/ 311547 h 668734"/>
                  <a:gd name="connsiteX43" fmla="*/ 773906 w 1697831"/>
                  <a:gd name="connsiteY43" fmla="*/ 278209 h 668734"/>
                  <a:gd name="connsiteX44" fmla="*/ 762000 w 1697831"/>
                  <a:gd name="connsiteY44" fmla="*/ 302022 h 668734"/>
                  <a:gd name="connsiteX45" fmla="*/ 771525 w 1697831"/>
                  <a:gd name="connsiteY45" fmla="*/ 330597 h 668734"/>
                  <a:gd name="connsiteX46" fmla="*/ 766763 w 1697831"/>
                  <a:gd name="connsiteY46" fmla="*/ 344884 h 668734"/>
                  <a:gd name="connsiteX47" fmla="*/ 742950 w 1697831"/>
                  <a:gd name="connsiteY47" fmla="*/ 340122 h 668734"/>
                  <a:gd name="connsiteX48" fmla="*/ 716756 w 1697831"/>
                  <a:gd name="connsiteY48" fmla="*/ 325834 h 668734"/>
                  <a:gd name="connsiteX49" fmla="*/ 704850 w 1697831"/>
                  <a:gd name="connsiteY49" fmla="*/ 342503 h 668734"/>
                  <a:gd name="connsiteX50" fmla="*/ 681038 w 1697831"/>
                  <a:gd name="connsiteY50" fmla="*/ 347266 h 668734"/>
                  <a:gd name="connsiteX51" fmla="*/ 702469 w 1697831"/>
                  <a:gd name="connsiteY51" fmla="*/ 382984 h 668734"/>
                  <a:gd name="connsiteX52" fmla="*/ 690563 w 1697831"/>
                  <a:gd name="connsiteY52" fmla="*/ 392509 h 668734"/>
                  <a:gd name="connsiteX53" fmla="*/ 664369 w 1697831"/>
                  <a:gd name="connsiteY53" fmla="*/ 416322 h 668734"/>
                  <a:gd name="connsiteX54" fmla="*/ 642938 w 1697831"/>
                  <a:gd name="connsiteY54" fmla="*/ 435372 h 668734"/>
                  <a:gd name="connsiteX55" fmla="*/ 616744 w 1697831"/>
                  <a:gd name="connsiteY55" fmla="*/ 456803 h 668734"/>
                  <a:gd name="connsiteX56" fmla="*/ 604838 w 1697831"/>
                  <a:gd name="connsiteY56" fmla="*/ 492522 h 668734"/>
                  <a:gd name="connsiteX57" fmla="*/ 557213 w 1697831"/>
                  <a:gd name="connsiteY57" fmla="*/ 509191 h 668734"/>
                  <a:gd name="connsiteX58" fmla="*/ 528638 w 1697831"/>
                  <a:gd name="connsiteY58" fmla="*/ 530622 h 668734"/>
                  <a:gd name="connsiteX59" fmla="*/ 485775 w 1697831"/>
                  <a:gd name="connsiteY59" fmla="*/ 518716 h 668734"/>
                  <a:gd name="connsiteX60" fmla="*/ 438150 w 1697831"/>
                  <a:gd name="connsiteY60" fmla="*/ 544909 h 668734"/>
                  <a:gd name="connsiteX61" fmla="*/ 381000 w 1697831"/>
                  <a:gd name="connsiteY61" fmla="*/ 587772 h 668734"/>
                  <a:gd name="connsiteX62" fmla="*/ 335756 w 1697831"/>
                  <a:gd name="connsiteY62" fmla="*/ 580628 h 668734"/>
                  <a:gd name="connsiteX63" fmla="*/ 309563 w 1697831"/>
                  <a:gd name="connsiteY63" fmla="*/ 609203 h 668734"/>
                  <a:gd name="connsiteX64" fmla="*/ 278606 w 1697831"/>
                  <a:gd name="connsiteY64" fmla="*/ 606822 h 668734"/>
                  <a:gd name="connsiteX65" fmla="*/ 271463 w 1697831"/>
                  <a:gd name="connsiteY65" fmla="*/ 644922 h 668734"/>
                  <a:gd name="connsiteX66" fmla="*/ 233363 w 1697831"/>
                  <a:gd name="connsiteY66" fmla="*/ 623491 h 668734"/>
                  <a:gd name="connsiteX67" fmla="*/ 211931 w 1697831"/>
                  <a:gd name="connsiteY67" fmla="*/ 644922 h 668734"/>
                  <a:gd name="connsiteX68" fmla="*/ 138113 w 1697831"/>
                  <a:gd name="connsiteY68" fmla="*/ 640159 h 668734"/>
                  <a:gd name="connsiteX69" fmla="*/ 95250 w 1697831"/>
                  <a:gd name="connsiteY69" fmla="*/ 609203 h 668734"/>
                  <a:gd name="connsiteX70" fmla="*/ 0 w 1697831"/>
                  <a:gd name="connsiteY70" fmla="*/ 668734 h 668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697831" h="668734">
                    <a:moveTo>
                      <a:pt x="1697831" y="480616"/>
                    </a:moveTo>
                    <a:cubicBezTo>
                      <a:pt x="1681559" y="466328"/>
                      <a:pt x="1665288" y="452041"/>
                      <a:pt x="1654969" y="442516"/>
                    </a:cubicBezTo>
                    <a:cubicBezTo>
                      <a:pt x="1644650" y="432991"/>
                      <a:pt x="1645444" y="428229"/>
                      <a:pt x="1635919" y="423466"/>
                    </a:cubicBezTo>
                    <a:cubicBezTo>
                      <a:pt x="1626394" y="418703"/>
                      <a:pt x="1610519" y="414735"/>
                      <a:pt x="1597819" y="413941"/>
                    </a:cubicBezTo>
                    <a:cubicBezTo>
                      <a:pt x="1585119" y="413147"/>
                      <a:pt x="1569641" y="419100"/>
                      <a:pt x="1559719" y="418703"/>
                    </a:cubicBezTo>
                    <a:cubicBezTo>
                      <a:pt x="1549797" y="418306"/>
                      <a:pt x="1539876" y="417909"/>
                      <a:pt x="1538288" y="411559"/>
                    </a:cubicBezTo>
                    <a:cubicBezTo>
                      <a:pt x="1536701" y="405209"/>
                      <a:pt x="1545035" y="389334"/>
                      <a:pt x="1550194" y="380603"/>
                    </a:cubicBezTo>
                    <a:cubicBezTo>
                      <a:pt x="1555353" y="371872"/>
                      <a:pt x="1567656" y="366713"/>
                      <a:pt x="1569244" y="359172"/>
                    </a:cubicBezTo>
                    <a:cubicBezTo>
                      <a:pt x="1570832" y="351631"/>
                      <a:pt x="1566466" y="337740"/>
                      <a:pt x="1559719" y="335359"/>
                    </a:cubicBezTo>
                    <a:cubicBezTo>
                      <a:pt x="1552972" y="332978"/>
                      <a:pt x="1540272" y="347662"/>
                      <a:pt x="1528763" y="344884"/>
                    </a:cubicBezTo>
                    <a:cubicBezTo>
                      <a:pt x="1517254" y="342106"/>
                      <a:pt x="1498997" y="328216"/>
                      <a:pt x="1490663" y="318691"/>
                    </a:cubicBezTo>
                    <a:cubicBezTo>
                      <a:pt x="1482329" y="309166"/>
                      <a:pt x="1485900" y="290115"/>
                      <a:pt x="1478756" y="287734"/>
                    </a:cubicBezTo>
                    <a:cubicBezTo>
                      <a:pt x="1471612" y="285353"/>
                      <a:pt x="1457722" y="301625"/>
                      <a:pt x="1447800" y="304403"/>
                    </a:cubicBezTo>
                    <a:cubicBezTo>
                      <a:pt x="1437878" y="307181"/>
                      <a:pt x="1429147" y="307181"/>
                      <a:pt x="1419225" y="304403"/>
                    </a:cubicBezTo>
                    <a:cubicBezTo>
                      <a:pt x="1409303" y="301625"/>
                      <a:pt x="1398985" y="288528"/>
                      <a:pt x="1388269" y="287734"/>
                    </a:cubicBezTo>
                    <a:cubicBezTo>
                      <a:pt x="1377553" y="286940"/>
                      <a:pt x="1365250" y="300038"/>
                      <a:pt x="1354931" y="299641"/>
                    </a:cubicBezTo>
                    <a:cubicBezTo>
                      <a:pt x="1344612" y="299244"/>
                      <a:pt x="1334690" y="292497"/>
                      <a:pt x="1326356" y="285353"/>
                    </a:cubicBezTo>
                    <a:cubicBezTo>
                      <a:pt x="1318022" y="278209"/>
                      <a:pt x="1314053" y="264716"/>
                      <a:pt x="1304925" y="256778"/>
                    </a:cubicBezTo>
                    <a:cubicBezTo>
                      <a:pt x="1295797" y="248840"/>
                      <a:pt x="1282700" y="242094"/>
                      <a:pt x="1271588" y="237728"/>
                    </a:cubicBezTo>
                    <a:cubicBezTo>
                      <a:pt x="1260476" y="233362"/>
                      <a:pt x="1249759" y="229393"/>
                      <a:pt x="1238250" y="230584"/>
                    </a:cubicBezTo>
                    <a:cubicBezTo>
                      <a:pt x="1226741" y="231775"/>
                      <a:pt x="1212056" y="238919"/>
                      <a:pt x="1202531" y="244872"/>
                    </a:cubicBezTo>
                    <a:cubicBezTo>
                      <a:pt x="1193006" y="250825"/>
                      <a:pt x="1188244" y="259953"/>
                      <a:pt x="1181100" y="266303"/>
                    </a:cubicBezTo>
                    <a:cubicBezTo>
                      <a:pt x="1173956" y="272653"/>
                      <a:pt x="1167210" y="281384"/>
                      <a:pt x="1159669" y="282972"/>
                    </a:cubicBezTo>
                    <a:cubicBezTo>
                      <a:pt x="1152128" y="284560"/>
                      <a:pt x="1138237" y="283765"/>
                      <a:pt x="1135856" y="275828"/>
                    </a:cubicBezTo>
                    <a:cubicBezTo>
                      <a:pt x="1133475" y="267891"/>
                      <a:pt x="1160065" y="267097"/>
                      <a:pt x="1145381" y="235347"/>
                    </a:cubicBezTo>
                    <a:cubicBezTo>
                      <a:pt x="1130697" y="203597"/>
                      <a:pt x="1065212" y="118269"/>
                      <a:pt x="1047750" y="85328"/>
                    </a:cubicBezTo>
                    <a:cubicBezTo>
                      <a:pt x="1030288" y="52387"/>
                      <a:pt x="1044972" y="50006"/>
                      <a:pt x="1040606" y="37703"/>
                    </a:cubicBezTo>
                    <a:cubicBezTo>
                      <a:pt x="1036240" y="25400"/>
                      <a:pt x="1033462" y="17065"/>
                      <a:pt x="1021556" y="11509"/>
                    </a:cubicBezTo>
                    <a:cubicBezTo>
                      <a:pt x="1009650" y="5953"/>
                      <a:pt x="983456" y="0"/>
                      <a:pt x="969169" y="4366"/>
                    </a:cubicBezTo>
                    <a:cubicBezTo>
                      <a:pt x="954882" y="8732"/>
                      <a:pt x="944165" y="30559"/>
                      <a:pt x="935831" y="37703"/>
                    </a:cubicBezTo>
                    <a:cubicBezTo>
                      <a:pt x="927497" y="44847"/>
                      <a:pt x="924322" y="40878"/>
                      <a:pt x="919163" y="47228"/>
                    </a:cubicBezTo>
                    <a:cubicBezTo>
                      <a:pt x="914004" y="53578"/>
                      <a:pt x="911622" y="72628"/>
                      <a:pt x="904875" y="75803"/>
                    </a:cubicBezTo>
                    <a:cubicBezTo>
                      <a:pt x="898128" y="78978"/>
                      <a:pt x="885428" y="64294"/>
                      <a:pt x="878681" y="66278"/>
                    </a:cubicBezTo>
                    <a:cubicBezTo>
                      <a:pt x="871934" y="68262"/>
                      <a:pt x="867966" y="78581"/>
                      <a:pt x="864394" y="87709"/>
                    </a:cubicBezTo>
                    <a:cubicBezTo>
                      <a:pt x="860822" y="96837"/>
                      <a:pt x="860425" y="112713"/>
                      <a:pt x="857250" y="121047"/>
                    </a:cubicBezTo>
                    <a:cubicBezTo>
                      <a:pt x="854075" y="129381"/>
                      <a:pt x="852487" y="134938"/>
                      <a:pt x="845344" y="137716"/>
                    </a:cubicBezTo>
                    <a:cubicBezTo>
                      <a:pt x="838201" y="140494"/>
                      <a:pt x="819944" y="131763"/>
                      <a:pt x="814388" y="137716"/>
                    </a:cubicBezTo>
                    <a:cubicBezTo>
                      <a:pt x="808832" y="143669"/>
                      <a:pt x="813197" y="164703"/>
                      <a:pt x="812006" y="173434"/>
                    </a:cubicBezTo>
                    <a:cubicBezTo>
                      <a:pt x="810815" y="182165"/>
                      <a:pt x="809625" y="183753"/>
                      <a:pt x="807244" y="190103"/>
                    </a:cubicBezTo>
                    <a:cubicBezTo>
                      <a:pt x="804863" y="196453"/>
                      <a:pt x="799703" y="202406"/>
                      <a:pt x="797719" y="211534"/>
                    </a:cubicBezTo>
                    <a:cubicBezTo>
                      <a:pt x="795735" y="220662"/>
                      <a:pt x="793751" y="230585"/>
                      <a:pt x="795338" y="244872"/>
                    </a:cubicBezTo>
                    <a:cubicBezTo>
                      <a:pt x="796925" y="259159"/>
                      <a:pt x="806054" y="286147"/>
                      <a:pt x="807244" y="297259"/>
                    </a:cubicBezTo>
                    <a:cubicBezTo>
                      <a:pt x="808435" y="308372"/>
                      <a:pt x="808037" y="314722"/>
                      <a:pt x="802481" y="311547"/>
                    </a:cubicBezTo>
                    <a:cubicBezTo>
                      <a:pt x="796925" y="308372"/>
                      <a:pt x="780653" y="279797"/>
                      <a:pt x="773906" y="278209"/>
                    </a:cubicBezTo>
                    <a:cubicBezTo>
                      <a:pt x="767159" y="276622"/>
                      <a:pt x="762397" y="293291"/>
                      <a:pt x="762000" y="302022"/>
                    </a:cubicBezTo>
                    <a:cubicBezTo>
                      <a:pt x="761603" y="310753"/>
                      <a:pt x="770731" y="323453"/>
                      <a:pt x="771525" y="330597"/>
                    </a:cubicBezTo>
                    <a:cubicBezTo>
                      <a:pt x="772319" y="337741"/>
                      <a:pt x="771525" y="343297"/>
                      <a:pt x="766763" y="344884"/>
                    </a:cubicBezTo>
                    <a:cubicBezTo>
                      <a:pt x="762001" y="346471"/>
                      <a:pt x="751284" y="343297"/>
                      <a:pt x="742950" y="340122"/>
                    </a:cubicBezTo>
                    <a:cubicBezTo>
                      <a:pt x="734616" y="336947"/>
                      <a:pt x="723106" y="325437"/>
                      <a:pt x="716756" y="325834"/>
                    </a:cubicBezTo>
                    <a:cubicBezTo>
                      <a:pt x="710406" y="326231"/>
                      <a:pt x="710803" y="338931"/>
                      <a:pt x="704850" y="342503"/>
                    </a:cubicBezTo>
                    <a:cubicBezTo>
                      <a:pt x="698897" y="346075"/>
                      <a:pt x="681435" y="340519"/>
                      <a:pt x="681038" y="347266"/>
                    </a:cubicBezTo>
                    <a:cubicBezTo>
                      <a:pt x="680641" y="354013"/>
                      <a:pt x="700881" y="375443"/>
                      <a:pt x="702469" y="382984"/>
                    </a:cubicBezTo>
                    <a:cubicBezTo>
                      <a:pt x="704057" y="390525"/>
                      <a:pt x="696913" y="386953"/>
                      <a:pt x="690563" y="392509"/>
                    </a:cubicBezTo>
                    <a:cubicBezTo>
                      <a:pt x="684213" y="398065"/>
                      <a:pt x="672307" y="409178"/>
                      <a:pt x="664369" y="416322"/>
                    </a:cubicBezTo>
                    <a:cubicBezTo>
                      <a:pt x="656432" y="423466"/>
                      <a:pt x="650876" y="428625"/>
                      <a:pt x="642938" y="435372"/>
                    </a:cubicBezTo>
                    <a:cubicBezTo>
                      <a:pt x="635001" y="442119"/>
                      <a:pt x="623094" y="447278"/>
                      <a:pt x="616744" y="456803"/>
                    </a:cubicBezTo>
                    <a:cubicBezTo>
                      <a:pt x="610394" y="466328"/>
                      <a:pt x="614760" y="483791"/>
                      <a:pt x="604838" y="492522"/>
                    </a:cubicBezTo>
                    <a:cubicBezTo>
                      <a:pt x="594916" y="501253"/>
                      <a:pt x="569913" y="502841"/>
                      <a:pt x="557213" y="509191"/>
                    </a:cubicBezTo>
                    <a:cubicBezTo>
                      <a:pt x="544513" y="515541"/>
                      <a:pt x="540544" y="529035"/>
                      <a:pt x="528638" y="530622"/>
                    </a:cubicBezTo>
                    <a:cubicBezTo>
                      <a:pt x="516732" y="532209"/>
                      <a:pt x="500856" y="516335"/>
                      <a:pt x="485775" y="518716"/>
                    </a:cubicBezTo>
                    <a:cubicBezTo>
                      <a:pt x="470694" y="521097"/>
                      <a:pt x="455612" y="533400"/>
                      <a:pt x="438150" y="544909"/>
                    </a:cubicBezTo>
                    <a:cubicBezTo>
                      <a:pt x="420688" y="556418"/>
                      <a:pt x="398066" y="581819"/>
                      <a:pt x="381000" y="587772"/>
                    </a:cubicBezTo>
                    <a:cubicBezTo>
                      <a:pt x="363934" y="593725"/>
                      <a:pt x="347662" y="577056"/>
                      <a:pt x="335756" y="580628"/>
                    </a:cubicBezTo>
                    <a:cubicBezTo>
                      <a:pt x="323850" y="584200"/>
                      <a:pt x="319088" y="604837"/>
                      <a:pt x="309563" y="609203"/>
                    </a:cubicBezTo>
                    <a:cubicBezTo>
                      <a:pt x="300038" y="613569"/>
                      <a:pt x="284956" y="600869"/>
                      <a:pt x="278606" y="606822"/>
                    </a:cubicBezTo>
                    <a:cubicBezTo>
                      <a:pt x="272256" y="612775"/>
                      <a:pt x="279003" y="642144"/>
                      <a:pt x="271463" y="644922"/>
                    </a:cubicBezTo>
                    <a:cubicBezTo>
                      <a:pt x="263923" y="647700"/>
                      <a:pt x="243285" y="623491"/>
                      <a:pt x="233363" y="623491"/>
                    </a:cubicBezTo>
                    <a:cubicBezTo>
                      <a:pt x="223441" y="623491"/>
                      <a:pt x="227806" y="642144"/>
                      <a:pt x="211931" y="644922"/>
                    </a:cubicBezTo>
                    <a:cubicBezTo>
                      <a:pt x="196056" y="647700"/>
                      <a:pt x="157560" y="646112"/>
                      <a:pt x="138113" y="640159"/>
                    </a:cubicBezTo>
                    <a:cubicBezTo>
                      <a:pt x="118666" y="634206"/>
                      <a:pt x="118269" y="604441"/>
                      <a:pt x="95250" y="609203"/>
                    </a:cubicBezTo>
                    <a:cubicBezTo>
                      <a:pt x="72231" y="613966"/>
                      <a:pt x="36115" y="641350"/>
                      <a:pt x="0" y="668734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3155156" y="4121944"/>
                <a:ext cx="750888" cy="538162"/>
              </a:xfrm>
              <a:custGeom>
                <a:avLst/>
                <a:gdLst>
                  <a:gd name="connsiteX0" fmla="*/ 669132 w 750888"/>
                  <a:gd name="connsiteY0" fmla="*/ 0 h 538162"/>
                  <a:gd name="connsiteX1" fmla="*/ 669132 w 750888"/>
                  <a:gd name="connsiteY1" fmla="*/ 50006 h 538162"/>
                  <a:gd name="connsiteX2" fmla="*/ 697707 w 750888"/>
                  <a:gd name="connsiteY2" fmla="*/ 59531 h 538162"/>
                  <a:gd name="connsiteX3" fmla="*/ 714375 w 750888"/>
                  <a:gd name="connsiteY3" fmla="*/ 69056 h 538162"/>
                  <a:gd name="connsiteX4" fmla="*/ 747713 w 750888"/>
                  <a:gd name="connsiteY4" fmla="*/ 83344 h 538162"/>
                  <a:gd name="connsiteX5" fmla="*/ 733425 w 750888"/>
                  <a:gd name="connsiteY5" fmla="*/ 138112 h 538162"/>
                  <a:gd name="connsiteX6" fmla="*/ 721519 w 750888"/>
                  <a:gd name="connsiteY6" fmla="*/ 161925 h 538162"/>
                  <a:gd name="connsiteX7" fmla="*/ 690563 w 750888"/>
                  <a:gd name="connsiteY7" fmla="*/ 178594 h 538162"/>
                  <a:gd name="connsiteX8" fmla="*/ 676275 w 750888"/>
                  <a:gd name="connsiteY8" fmla="*/ 190500 h 538162"/>
                  <a:gd name="connsiteX9" fmla="*/ 657225 w 750888"/>
                  <a:gd name="connsiteY9" fmla="*/ 183356 h 538162"/>
                  <a:gd name="connsiteX10" fmla="*/ 635794 w 750888"/>
                  <a:gd name="connsiteY10" fmla="*/ 195262 h 538162"/>
                  <a:gd name="connsiteX11" fmla="*/ 614363 w 750888"/>
                  <a:gd name="connsiteY11" fmla="*/ 188119 h 538162"/>
                  <a:gd name="connsiteX12" fmla="*/ 600075 w 750888"/>
                  <a:gd name="connsiteY12" fmla="*/ 159544 h 538162"/>
                  <a:gd name="connsiteX13" fmla="*/ 578644 w 750888"/>
                  <a:gd name="connsiteY13" fmla="*/ 145256 h 538162"/>
                  <a:gd name="connsiteX14" fmla="*/ 545307 w 750888"/>
                  <a:gd name="connsiteY14" fmla="*/ 161925 h 538162"/>
                  <a:gd name="connsiteX15" fmla="*/ 538163 w 750888"/>
                  <a:gd name="connsiteY15" fmla="*/ 188119 h 538162"/>
                  <a:gd name="connsiteX16" fmla="*/ 521494 w 750888"/>
                  <a:gd name="connsiteY16" fmla="*/ 214312 h 538162"/>
                  <a:gd name="connsiteX17" fmla="*/ 483394 w 750888"/>
                  <a:gd name="connsiteY17" fmla="*/ 221456 h 538162"/>
                  <a:gd name="connsiteX18" fmla="*/ 507207 w 750888"/>
                  <a:gd name="connsiteY18" fmla="*/ 266700 h 538162"/>
                  <a:gd name="connsiteX19" fmla="*/ 497682 w 750888"/>
                  <a:gd name="connsiteY19" fmla="*/ 302419 h 538162"/>
                  <a:gd name="connsiteX20" fmla="*/ 500063 w 750888"/>
                  <a:gd name="connsiteY20" fmla="*/ 347662 h 538162"/>
                  <a:gd name="connsiteX21" fmla="*/ 466725 w 750888"/>
                  <a:gd name="connsiteY21" fmla="*/ 361950 h 538162"/>
                  <a:gd name="connsiteX22" fmla="*/ 454819 w 750888"/>
                  <a:gd name="connsiteY22" fmla="*/ 335756 h 538162"/>
                  <a:gd name="connsiteX23" fmla="*/ 428625 w 750888"/>
                  <a:gd name="connsiteY23" fmla="*/ 359569 h 538162"/>
                  <a:gd name="connsiteX24" fmla="*/ 440532 w 750888"/>
                  <a:gd name="connsiteY24" fmla="*/ 390525 h 538162"/>
                  <a:gd name="connsiteX25" fmla="*/ 414338 w 750888"/>
                  <a:gd name="connsiteY25" fmla="*/ 433387 h 538162"/>
                  <a:gd name="connsiteX26" fmla="*/ 400050 w 750888"/>
                  <a:gd name="connsiteY26" fmla="*/ 476250 h 538162"/>
                  <a:gd name="connsiteX27" fmla="*/ 376238 w 750888"/>
                  <a:gd name="connsiteY27" fmla="*/ 495300 h 538162"/>
                  <a:gd name="connsiteX28" fmla="*/ 345282 w 750888"/>
                  <a:gd name="connsiteY28" fmla="*/ 488156 h 538162"/>
                  <a:gd name="connsiteX29" fmla="*/ 314325 w 750888"/>
                  <a:gd name="connsiteY29" fmla="*/ 507206 h 538162"/>
                  <a:gd name="connsiteX30" fmla="*/ 273844 w 750888"/>
                  <a:gd name="connsiteY30" fmla="*/ 531019 h 538162"/>
                  <a:gd name="connsiteX31" fmla="*/ 233363 w 750888"/>
                  <a:gd name="connsiteY31" fmla="*/ 495300 h 538162"/>
                  <a:gd name="connsiteX32" fmla="*/ 197644 w 750888"/>
                  <a:gd name="connsiteY32" fmla="*/ 509587 h 538162"/>
                  <a:gd name="connsiteX33" fmla="*/ 152400 w 750888"/>
                  <a:gd name="connsiteY33" fmla="*/ 521494 h 538162"/>
                  <a:gd name="connsiteX34" fmla="*/ 119063 w 750888"/>
                  <a:gd name="connsiteY34" fmla="*/ 538162 h 538162"/>
                  <a:gd name="connsiteX35" fmla="*/ 83344 w 750888"/>
                  <a:gd name="connsiteY35" fmla="*/ 521494 h 538162"/>
                  <a:gd name="connsiteX36" fmla="*/ 52388 w 750888"/>
                  <a:gd name="connsiteY36" fmla="*/ 502444 h 538162"/>
                  <a:gd name="connsiteX37" fmla="*/ 0 w 750888"/>
                  <a:gd name="connsiteY37" fmla="*/ 497681 h 53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50888" h="538162">
                    <a:moveTo>
                      <a:pt x="669132" y="0"/>
                    </a:moveTo>
                    <a:cubicBezTo>
                      <a:pt x="666751" y="20042"/>
                      <a:pt x="664370" y="40084"/>
                      <a:pt x="669132" y="50006"/>
                    </a:cubicBezTo>
                    <a:cubicBezTo>
                      <a:pt x="673894" y="59928"/>
                      <a:pt x="690167" y="56356"/>
                      <a:pt x="697707" y="59531"/>
                    </a:cubicBezTo>
                    <a:cubicBezTo>
                      <a:pt x="705248" y="62706"/>
                      <a:pt x="706041" y="65087"/>
                      <a:pt x="714375" y="69056"/>
                    </a:cubicBezTo>
                    <a:cubicBezTo>
                      <a:pt x="722709" y="73025"/>
                      <a:pt x="744538" y="71835"/>
                      <a:pt x="747713" y="83344"/>
                    </a:cubicBezTo>
                    <a:cubicBezTo>
                      <a:pt x="750888" y="94853"/>
                      <a:pt x="737791" y="125015"/>
                      <a:pt x="733425" y="138112"/>
                    </a:cubicBezTo>
                    <a:cubicBezTo>
                      <a:pt x="729059" y="151209"/>
                      <a:pt x="728663" y="155178"/>
                      <a:pt x="721519" y="161925"/>
                    </a:cubicBezTo>
                    <a:cubicBezTo>
                      <a:pt x="714375" y="168672"/>
                      <a:pt x="698104" y="173832"/>
                      <a:pt x="690563" y="178594"/>
                    </a:cubicBezTo>
                    <a:cubicBezTo>
                      <a:pt x="683022" y="183356"/>
                      <a:pt x="681831" y="189706"/>
                      <a:pt x="676275" y="190500"/>
                    </a:cubicBezTo>
                    <a:cubicBezTo>
                      <a:pt x="670719" y="191294"/>
                      <a:pt x="663972" y="182562"/>
                      <a:pt x="657225" y="183356"/>
                    </a:cubicBezTo>
                    <a:cubicBezTo>
                      <a:pt x="650478" y="184150"/>
                      <a:pt x="642938" y="194468"/>
                      <a:pt x="635794" y="195262"/>
                    </a:cubicBezTo>
                    <a:cubicBezTo>
                      <a:pt x="628650" y="196056"/>
                      <a:pt x="620316" y="194072"/>
                      <a:pt x="614363" y="188119"/>
                    </a:cubicBezTo>
                    <a:cubicBezTo>
                      <a:pt x="608410" y="182166"/>
                      <a:pt x="606028" y="166688"/>
                      <a:pt x="600075" y="159544"/>
                    </a:cubicBezTo>
                    <a:cubicBezTo>
                      <a:pt x="594122" y="152400"/>
                      <a:pt x="587772" y="144859"/>
                      <a:pt x="578644" y="145256"/>
                    </a:cubicBezTo>
                    <a:cubicBezTo>
                      <a:pt x="569516" y="145653"/>
                      <a:pt x="552054" y="154781"/>
                      <a:pt x="545307" y="161925"/>
                    </a:cubicBezTo>
                    <a:cubicBezTo>
                      <a:pt x="538560" y="169069"/>
                      <a:pt x="542132" y="179388"/>
                      <a:pt x="538163" y="188119"/>
                    </a:cubicBezTo>
                    <a:cubicBezTo>
                      <a:pt x="534194" y="196850"/>
                      <a:pt x="530622" y="208756"/>
                      <a:pt x="521494" y="214312"/>
                    </a:cubicBezTo>
                    <a:cubicBezTo>
                      <a:pt x="512366" y="219868"/>
                      <a:pt x="485775" y="212725"/>
                      <a:pt x="483394" y="221456"/>
                    </a:cubicBezTo>
                    <a:cubicBezTo>
                      <a:pt x="481013" y="230187"/>
                      <a:pt x="504826" y="253206"/>
                      <a:pt x="507207" y="266700"/>
                    </a:cubicBezTo>
                    <a:cubicBezTo>
                      <a:pt x="509588" y="280194"/>
                      <a:pt x="498873" y="288925"/>
                      <a:pt x="497682" y="302419"/>
                    </a:cubicBezTo>
                    <a:cubicBezTo>
                      <a:pt x="496491" y="315913"/>
                      <a:pt x="505222" y="337740"/>
                      <a:pt x="500063" y="347662"/>
                    </a:cubicBezTo>
                    <a:cubicBezTo>
                      <a:pt x="494904" y="357584"/>
                      <a:pt x="474266" y="363934"/>
                      <a:pt x="466725" y="361950"/>
                    </a:cubicBezTo>
                    <a:cubicBezTo>
                      <a:pt x="459184" y="359966"/>
                      <a:pt x="461169" y="336153"/>
                      <a:pt x="454819" y="335756"/>
                    </a:cubicBezTo>
                    <a:cubicBezTo>
                      <a:pt x="448469" y="335359"/>
                      <a:pt x="431006" y="350441"/>
                      <a:pt x="428625" y="359569"/>
                    </a:cubicBezTo>
                    <a:cubicBezTo>
                      <a:pt x="426244" y="368697"/>
                      <a:pt x="442913" y="378222"/>
                      <a:pt x="440532" y="390525"/>
                    </a:cubicBezTo>
                    <a:cubicBezTo>
                      <a:pt x="438151" y="402828"/>
                      <a:pt x="421085" y="419100"/>
                      <a:pt x="414338" y="433387"/>
                    </a:cubicBezTo>
                    <a:cubicBezTo>
                      <a:pt x="407591" y="447674"/>
                      <a:pt x="406400" y="465931"/>
                      <a:pt x="400050" y="476250"/>
                    </a:cubicBezTo>
                    <a:cubicBezTo>
                      <a:pt x="393700" y="486569"/>
                      <a:pt x="385366" y="493316"/>
                      <a:pt x="376238" y="495300"/>
                    </a:cubicBezTo>
                    <a:cubicBezTo>
                      <a:pt x="367110" y="497284"/>
                      <a:pt x="355601" y="486172"/>
                      <a:pt x="345282" y="488156"/>
                    </a:cubicBezTo>
                    <a:cubicBezTo>
                      <a:pt x="334963" y="490140"/>
                      <a:pt x="326231" y="500062"/>
                      <a:pt x="314325" y="507206"/>
                    </a:cubicBezTo>
                    <a:cubicBezTo>
                      <a:pt x="302419" y="514350"/>
                      <a:pt x="287338" y="533003"/>
                      <a:pt x="273844" y="531019"/>
                    </a:cubicBezTo>
                    <a:cubicBezTo>
                      <a:pt x="260350" y="529035"/>
                      <a:pt x="246063" y="498872"/>
                      <a:pt x="233363" y="495300"/>
                    </a:cubicBezTo>
                    <a:cubicBezTo>
                      <a:pt x="220663" y="491728"/>
                      <a:pt x="211138" y="505221"/>
                      <a:pt x="197644" y="509587"/>
                    </a:cubicBezTo>
                    <a:cubicBezTo>
                      <a:pt x="184150" y="513953"/>
                      <a:pt x="165497" y="516732"/>
                      <a:pt x="152400" y="521494"/>
                    </a:cubicBezTo>
                    <a:cubicBezTo>
                      <a:pt x="139303" y="526256"/>
                      <a:pt x="130572" y="538162"/>
                      <a:pt x="119063" y="538162"/>
                    </a:cubicBezTo>
                    <a:cubicBezTo>
                      <a:pt x="107554" y="538162"/>
                      <a:pt x="94456" y="527447"/>
                      <a:pt x="83344" y="521494"/>
                    </a:cubicBezTo>
                    <a:cubicBezTo>
                      <a:pt x="72232" y="515541"/>
                      <a:pt x="66279" y="506413"/>
                      <a:pt x="52388" y="502444"/>
                    </a:cubicBezTo>
                    <a:cubicBezTo>
                      <a:pt x="38497" y="498475"/>
                      <a:pt x="2381" y="506412"/>
                      <a:pt x="0" y="497681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1888728" y="3274219"/>
                <a:ext cx="790178" cy="1009650"/>
              </a:xfrm>
              <a:custGeom>
                <a:avLst/>
                <a:gdLst>
                  <a:gd name="connsiteX0" fmla="*/ 790178 w 790178"/>
                  <a:gd name="connsiteY0" fmla="*/ 1009650 h 1009650"/>
                  <a:gd name="connsiteX1" fmla="*/ 787797 w 790178"/>
                  <a:gd name="connsiteY1" fmla="*/ 931069 h 1009650"/>
                  <a:gd name="connsiteX2" fmla="*/ 775891 w 790178"/>
                  <a:gd name="connsiteY2" fmla="*/ 897731 h 1009650"/>
                  <a:gd name="connsiteX3" fmla="*/ 768747 w 790178"/>
                  <a:gd name="connsiteY3" fmla="*/ 852487 h 1009650"/>
                  <a:gd name="connsiteX4" fmla="*/ 759222 w 790178"/>
                  <a:gd name="connsiteY4" fmla="*/ 790575 h 1009650"/>
                  <a:gd name="connsiteX5" fmla="*/ 771128 w 790178"/>
                  <a:gd name="connsiteY5" fmla="*/ 733425 h 1009650"/>
                  <a:gd name="connsiteX6" fmla="*/ 778272 w 790178"/>
                  <a:gd name="connsiteY6" fmla="*/ 690562 h 1009650"/>
                  <a:gd name="connsiteX7" fmla="*/ 756841 w 790178"/>
                  <a:gd name="connsiteY7" fmla="*/ 661987 h 1009650"/>
                  <a:gd name="connsiteX8" fmla="*/ 711597 w 790178"/>
                  <a:gd name="connsiteY8" fmla="*/ 623887 h 1009650"/>
                  <a:gd name="connsiteX9" fmla="*/ 728266 w 790178"/>
                  <a:gd name="connsiteY9" fmla="*/ 590550 h 1009650"/>
                  <a:gd name="connsiteX10" fmla="*/ 713978 w 790178"/>
                  <a:gd name="connsiteY10" fmla="*/ 545306 h 1009650"/>
                  <a:gd name="connsiteX11" fmla="*/ 723503 w 790178"/>
                  <a:gd name="connsiteY11" fmla="*/ 509587 h 1009650"/>
                  <a:gd name="connsiteX12" fmla="*/ 702072 w 790178"/>
                  <a:gd name="connsiteY12" fmla="*/ 459581 h 1009650"/>
                  <a:gd name="connsiteX13" fmla="*/ 680641 w 790178"/>
                  <a:gd name="connsiteY13" fmla="*/ 400050 h 1009650"/>
                  <a:gd name="connsiteX14" fmla="*/ 671116 w 790178"/>
                  <a:gd name="connsiteY14" fmla="*/ 381000 h 1009650"/>
                  <a:gd name="connsiteX15" fmla="*/ 630635 w 790178"/>
                  <a:gd name="connsiteY15" fmla="*/ 402431 h 1009650"/>
                  <a:gd name="connsiteX16" fmla="*/ 575866 w 790178"/>
                  <a:gd name="connsiteY16" fmla="*/ 373856 h 1009650"/>
                  <a:gd name="connsiteX17" fmla="*/ 568722 w 790178"/>
                  <a:gd name="connsiteY17" fmla="*/ 359569 h 1009650"/>
                  <a:gd name="connsiteX18" fmla="*/ 521097 w 790178"/>
                  <a:gd name="connsiteY18" fmla="*/ 321469 h 1009650"/>
                  <a:gd name="connsiteX19" fmla="*/ 480616 w 790178"/>
                  <a:gd name="connsiteY19" fmla="*/ 290512 h 1009650"/>
                  <a:gd name="connsiteX20" fmla="*/ 475853 w 790178"/>
                  <a:gd name="connsiteY20" fmla="*/ 259556 h 1009650"/>
                  <a:gd name="connsiteX21" fmla="*/ 461566 w 790178"/>
                  <a:gd name="connsiteY21" fmla="*/ 235744 h 1009650"/>
                  <a:gd name="connsiteX22" fmla="*/ 459185 w 790178"/>
                  <a:gd name="connsiteY22" fmla="*/ 230981 h 1009650"/>
                  <a:gd name="connsiteX23" fmla="*/ 416322 w 790178"/>
                  <a:gd name="connsiteY23" fmla="*/ 207169 h 1009650"/>
                  <a:gd name="connsiteX24" fmla="*/ 361553 w 790178"/>
                  <a:gd name="connsiteY24" fmla="*/ 169069 h 1009650"/>
                  <a:gd name="connsiteX25" fmla="*/ 325835 w 790178"/>
                  <a:gd name="connsiteY25" fmla="*/ 147637 h 1009650"/>
                  <a:gd name="connsiteX26" fmla="*/ 297260 w 790178"/>
                  <a:gd name="connsiteY26" fmla="*/ 126206 h 1009650"/>
                  <a:gd name="connsiteX27" fmla="*/ 213916 w 790178"/>
                  <a:gd name="connsiteY27" fmla="*/ 140494 h 1009650"/>
                  <a:gd name="connsiteX28" fmla="*/ 161528 w 790178"/>
                  <a:gd name="connsiteY28" fmla="*/ 109537 h 1009650"/>
                  <a:gd name="connsiteX29" fmla="*/ 152003 w 790178"/>
                  <a:gd name="connsiteY29" fmla="*/ 83344 h 1009650"/>
                  <a:gd name="connsiteX30" fmla="*/ 121047 w 790178"/>
                  <a:gd name="connsiteY30" fmla="*/ 45244 h 1009650"/>
                  <a:gd name="connsiteX31" fmla="*/ 92472 w 790178"/>
                  <a:gd name="connsiteY31" fmla="*/ 95250 h 1009650"/>
                  <a:gd name="connsiteX32" fmla="*/ 66278 w 790178"/>
                  <a:gd name="connsiteY32" fmla="*/ 76200 h 1009650"/>
                  <a:gd name="connsiteX33" fmla="*/ 32941 w 790178"/>
                  <a:gd name="connsiteY33" fmla="*/ 95250 h 1009650"/>
                  <a:gd name="connsiteX34" fmla="*/ 4366 w 790178"/>
                  <a:gd name="connsiteY34" fmla="*/ 64294 h 1009650"/>
                  <a:gd name="connsiteX35" fmla="*/ 6747 w 790178"/>
                  <a:gd name="connsiteY35" fmla="*/ 0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90178" h="1009650">
                    <a:moveTo>
                      <a:pt x="790178" y="1009650"/>
                    </a:moveTo>
                    <a:cubicBezTo>
                      <a:pt x="790178" y="979686"/>
                      <a:pt x="790178" y="949722"/>
                      <a:pt x="787797" y="931069"/>
                    </a:cubicBezTo>
                    <a:cubicBezTo>
                      <a:pt x="785416" y="912416"/>
                      <a:pt x="779066" y="910828"/>
                      <a:pt x="775891" y="897731"/>
                    </a:cubicBezTo>
                    <a:cubicBezTo>
                      <a:pt x="772716" y="884634"/>
                      <a:pt x="771525" y="870346"/>
                      <a:pt x="768747" y="852487"/>
                    </a:cubicBezTo>
                    <a:cubicBezTo>
                      <a:pt x="765969" y="834628"/>
                      <a:pt x="758825" y="810419"/>
                      <a:pt x="759222" y="790575"/>
                    </a:cubicBezTo>
                    <a:cubicBezTo>
                      <a:pt x="759619" y="770731"/>
                      <a:pt x="767953" y="750094"/>
                      <a:pt x="771128" y="733425"/>
                    </a:cubicBezTo>
                    <a:cubicBezTo>
                      <a:pt x="774303" y="716756"/>
                      <a:pt x="780653" y="702468"/>
                      <a:pt x="778272" y="690562"/>
                    </a:cubicBezTo>
                    <a:cubicBezTo>
                      <a:pt x="775891" y="678656"/>
                      <a:pt x="767953" y="673099"/>
                      <a:pt x="756841" y="661987"/>
                    </a:cubicBezTo>
                    <a:cubicBezTo>
                      <a:pt x="745729" y="650875"/>
                      <a:pt x="716360" y="635793"/>
                      <a:pt x="711597" y="623887"/>
                    </a:cubicBezTo>
                    <a:cubicBezTo>
                      <a:pt x="706835" y="611981"/>
                      <a:pt x="727869" y="603647"/>
                      <a:pt x="728266" y="590550"/>
                    </a:cubicBezTo>
                    <a:cubicBezTo>
                      <a:pt x="728663" y="577453"/>
                      <a:pt x="714772" y="558800"/>
                      <a:pt x="713978" y="545306"/>
                    </a:cubicBezTo>
                    <a:cubicBezTo>
                      <a:pt x="713184" y="531812"/>
                      <a:pt x="725487" y="523874"/>
                      <a:pt x="723503" y="509587"/>
                    </a:cubicBezTo>
                    <a:cubicBezTo>
                      <a:pt x="721519" y="495300"/>
                      <a:pt x="709216" y="477837"/>
                      <a:pt x="702072" y="459581"/>
                    </a:cubicBezTo>
                    <a:cubicBezTo>
                      <a:pt x="694928" y="441325"/>
                      <a:pt x="685800" y="413147"/>
                      <a:pt x="680641" y="400050"/>
                    </a:cubicBezTo>
                    <a:cubicBezTo>
                      <a:pt x="675482" y="386953"/>
                      <a:pt x="679450" y="380603"/>
                      <a:pt x="671116" y="381000"/>
                    </a:cubicBezTo>
                    <a:cubicBezTo>
                      <a:pt x="662782" y="381397"/>
                      <a:pt x="646510" y="403622"/>
                      <a:pt x="630635" y="402431"/>
                    </a:cubicBezTo>
                    <a:cubicBezTo>
                      <a:pt x="614760" y="401240"/>
                      <a:pt x="586185" y="381000"/>
                      <a:pt x="575866" y="373856"/>
                    </a:cubicBezTo>
                    <a:cubicBezTo>
                      <a:pt x="565547" y="366712"/>
                      <a:pt x="577850" y="368300"/>
                      <a:pt x="568722" y="359569"/>
                    </a:cubicBezTo>
                    <a:cubicBezTo>
                      <a:pt x="559594" y="350838"/>
                      <a:pt x="535781" y="332979"/>
                      <a:pt x="521097" y="321469"/>
                    </a:cubicBezTo>
                    <a:cubicBezTo>
                      <a:pt x="506413" y="309960"/>
                      <a:pt x="488157" y="300831"/>
                      <a:pt x="480616" y="290512"/>
                    </a:cubicBezTo>
                    <a:cubicBezTo>
                      <a:pt x="473075" y="280193"/>
                      <a:pt x="479028" y="268684"/>
                      <a:pt x="475853" y="259556"/>
                    </a:cubicBezTo>
                    <a:cubicBezTo>
                      <a:pt x="472678" y="250428"/>
                      <a:pt x="464344" y="240506"/>
                      <a:pt x="461566" y="235744"/>
                    </a:cubicBezTo>
                    <a:cubicBezTo>
                      <a:pt x="458788" y="230982"/>
                      <a:pt x="466726" y="235743"/>
                      <a:pt x="459185" y="230981"/>
                    </a:cubicBezTo>
                    <a:cubicBezTo>
                      <a:pt x="451644" y="226219"/>
                      <a:pt x="432594" y="217488"/>
                      <a:pt x="416322" y="207169"/>
                    </a:cubicBezTo>
                    <a:cubicBezTo>
                      <a:pt x="400050" y="196850"/>
                      <a:pt x="376634" y="178991"/>
                      <a:pt x="361553" y="169069"/>
                    </a:cubicBezTo>
                    <a:cubicBezTo>
                      <a:pt x="346472" y="159147"/>
                      <a:pt x="336551" y="154781"/>
                      <a:pt x="325835" y="147637"/>
                    </a:cubicBezTo>
                    <a:cubicBezTo>
                      <a:pt x="315120" y="140493"/>
                      <a:pt x="315913" y="127396"/>
                      <a:pt x="297260" y="126206"/>
                    </a:cubicBezTo>
                    <a:cubicBezTo>
                      <a:pt x="278607" y="125016"/>
                      <a:pt x="236538" y="143272"/>
                      <a:pt x="213916" y="140494"/>
                    </a:cubicBezTo>
                    <a:cubicBezTo>
                      <a:pt x="191294" y="137716"/>
                      <a:pt x="171847" y="119062"/>
                      <a:pt x="161528" y="109537"/>
                    </a:cubicBezTo>
                    <a:cubicBezTo>
                      <a:pt x="151209" y="100012"/>
                      <a:pt x="158750" y="94060"/>
                      <a:pt x="152003" y="83344"/>
                    </a:cubicBezTo>
                    <a:cubicBezTo>
                      <a:pt x="145256" y="72628"/>
                      <a:pt x="130969" y="43260"/>
                      <a:pt x="121047" y="45244"/>
                    </a:cubicBezTo>
                    <a:cubicBezTo>
                      <a:pt x="111125" y="47228"/>
                      <a:pt x="101600" y="90091"/>
                      <a:pt x="92472" y="95250"/>
                    </a:cubicBezTo>
                    <a:cubicBezTo>
                      <a:pt x="83344" y="100409"/>
                      <a:pt x="76200" y="76200"/>
                      <a:pt x="66278" y="76200"/>
                    </a:cubicBezTo>
                    <a:cubicBezTo>
                      <a:pt x="56356" y="76200"/>
                      <a:pt x="43260" y="97234"/>
                      <a:pt x="32941" y="95250"/>
                    </a:cubicBezTo>
                    <a:cubicBezTo>
                      <a:pt x="22622" y="93266"/>
                      <a:pt x="8732" y="80169"/>
                      <a:pt x="4366" y="64294"/>
                    </a:cubicBezTo>
                    <a:cubicBezTo>
                      <a:pt x="0" y="48419"/>
                      <a:pt x="3373" y="24209"/>
                      <a:pt x="6747" y="0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1328738" y="2638425"/>
                <a:ext cx="564356" cy="657225"/>
              </a:xfrm>
              <a:custGeom>
                <a:avLst/>
                <a:gdLst>
                  <a:gd name="connsiteX0" fmla="*/ 564356 w 564356"/>
                  <a:gd name="connsiteY0" fmla="*/ 657225 h 657225"/>
                  <a:gd name="connsiteX1" fmla="*/ 545306 w 564356"/>
                  <a:gd name="connsiteY1" fmla="*/ 590550 h 657225"/>
                  <a:gd name="connsiteX2" fmla="*/ 545306 w 564356"/>
                  <a:gd name="connsiteY2" fmla="*/ 538163 h 657225"/>
                  <a:gd name="connsiteX3" fmla="*/ 528637 w 564356"/>
                  <a:gd name="connsiteY3" fmla="*/ 488156 h 657225"/>
                  <a:gd name="connsiteX4" fmla="*/ 540543 w 564356"/>
                  <a:gd name="connsiteY4" fmla="*/ 442913 h 657225"/>
                  <a:gd name="connsiteX5" fmla="*/ 519112 w 564356"/>
                  <a:gd name="connsiteY5" fmla="*/ 404813 h 657225"/>
                  <a:gd name="connsiteX6" fmla="*/ 445293 w 564356"/>
                  <a:gd name="connsiteY6" fmla="*/ 402431 h 657225"/>
                  <a:gd name="connsiteX7" fmla="*/ 385762 w 564356"/>
                  <a:gd name="connsiteY7" fmla="*/ 390525 h 657225"/>
                  <a:gd name="connsiteX8" fmla="*/ 335756 w 564356"/>
                  <a:gd name="connsiteY8" fmla="*/ 335756 h 657225"/>
                  <a:gd name="connsiteX9" fmla="*/ 297656 w 564356"/>
                  <a:gd name="connsiteY9" fmla="*/ 271463 h 657225"/>
                  <a:gd name="connsiteX10" fmla="*/ 240506 w 564356"/>
                  <a:gd name="connsiteY10" fmla="*/ 211931 h 657225"/>
                  <a:gd name="connsiteX11" fmla="*/ 161925 w 564356"/>
                  <a:gd name="connsiteY11" fmla="*/ 123825 h 657225"/>
                  <a:gd name="connsiteX12" fmla="*/ 104775 w 564356"/>
                  <a:gd name="connsiteY12" fmla="*/ 61913 h 657225"/>
                  <a:gd name="connsiteX13" fmla="*/ 38100 w 564356"/>
                  <a:gd name="connsiteY13" fmla="*/ 19050 h 657225"/>
                  <a:gd name="connsiteX14" fmla="*/ 0 w 564356"/>
                  <a:gd name="connsiteY14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64356" h="657225">
                    <a:moveTo>
                      <a:pt x="564356" y="657225"/>
                    </a:moveTo>
                    <a:cubicBezTo>
                      <a:pt x="556418" y="633809"/>
                      <a:pt x="548481" y="610394"/>
                      <a:pt x="545306" y="590550"/>
                    </a:cubicBezTo>
                    <a:cubicBezTo>
                      <a:pt x="542131" y="570706"/>
                      <a:pt x="548084" y="555229"/>
                      <a:pt x="545306" y="538163"/>
                    </a:cubicBezTo>
                    <a:cubicBezTo>
                      <a:pt x="542528" y="521097"/>
                      <a:pt x="529431" y="504031"/>
                      <a:pt x="528637" y="488156"/>
                    </a:cubicBezTo>
                    <a:cubicBezTo>
                      <a:pt x="527843" y="472281"/>
                      <a:pt x="542131" y="456804"/>
                      <a:pt x="540543" y="442913"/>
                    </a:cubicBezTo>
                    <a:cubicBezTo>
                      <a:pt x="538955" y="429022"/>
                      <a:pt x="534987" y="411560"/>
                      <a:pt x="519112" y="404813"/>
                    </a:cubicBezTo>
                    <a:cubicBezTo>
                      <a:pt x="503237" y="398066"/>
                      <a:pt x="467518" y="404812"/>
                      <a:pt x="445293" y="402431"/>
                    </a:cubicBezTo>
                    <a:cubicBezTo>
                      <a:pt x="423068" y="400050"/>
                      <a:pt x="404018" y="401638"/>
                      <a:pt x="385762" y="390525"/>
                    </a:cubicBezTo>
                    <a:cubicBezTo>
                      <a:pt x="367506" y="379413"/>
                      <a:pt x="350440" y="355600"/>
                      <a:pt x="335756" y="335756"/>
                    </a:cubicBezTo>
                    <a:cubicBezTo>
                      <a:pt x="321072" y="315912"/>
                      <a:pt x="313531" y="292101"/>
                      <a:pt x="297656" y="271463"/>
                    </a:cubicBezTo>
                    <a:cubicBezTo>
                      <a:pt x="281781" y="250826"/>
                      <a:pt x="263128" y="236537"/>
                      <a:pt x="240506" y="211931"/>
                    </a:cubicBezTo>
                    <a:cubicBezTo>
                      <a:pt x="217884" y="187325"/>
                      <a:pt x="184547" y="148828"/>
                      <a:pt x="161925" y="123825"/>
                    </a:cubicBezTo>
                    <a:cubicBezTo>
                      <a:pt x="139303" y="98822"/>
                      <a:pt x="125412" y="79375"/>
                      <a:pt x="104775" y="61913"/>
                    </a:cubicBezTo>
                    <a:cubicBezTo>
                      <a:pt x="84138" y="44451"/>
                      <a:pt x="55563" y="29369"/>
                      <a:pt x="38100" y="19050"/>
                    </a:cubicBezTo>
                    <a:cubicBezTo>
                      <a:pt x="20637" y="8731"/>
                      <a:pt x="10318" y="4365"/>
                      <a:pt x="0" y="0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5477273" y="3319859"/>
                <a:ext cx="2169714" cy="1057275"/>
              </a:xfrm>
              <a:custGeom>
                <a:avLst/>
                <a:gdLst>
                  <a:gd name="connsiteX0" fmla="*/ 44846 w 2169714"/>
                  <a:gd name="connsiteY0" fmla="*/ 604441 h 1057275"/>
                  <a:gd name="connsiteX1" fmla="*/ 13890 w 2169714"/>
                  <a:gd name="connsiteY1" fmla="*/ 671116 h 1057275"/>
                  <a:gd name="connsiteX2" fmla="*/ 4365 w 2169714"/>
                  <a:gd name="connsiteY2" fmla="*/ 704454 h 1057275"/>
                  <a:gd name="connsiteX3" fmla="*/ 40083 w 2169714"/>
                  <a:gd name="connsiteY3" fmla="*/ 728266 h 1057275"/>
                  <a:gd name="connsiteX4" fmla="*/ 28177 w 2169714"/>
                  <a:gd name="connsiteY4" fmla="*/ 761604 h 1057275"/>
                  <a:gd name="connsiteX5" fmla="*/ 21033 w 2169714"/>
                  <a:gd name="connsiteY5" fmla="*/ 797322 h 1057275"/>
                  <a:gd name="connsiteX6" fmla="*/ 6746 w 2169714"/>
                  <a:gd name="connsiteY6" fmla="*/ 833041 h 1057275"/>
                  <a:gd name="connsiteX7" fmla="*/ 28177 w 2169714"/>
                  <a:gd name="connsiteY7" fmla="*/ 863997 h 1057275"/>
                  <a:gd name="connsiteX8" fmla="*/ 85327 w 2169714"/>
                  <a:gd name="connsiteY8" fmla="*/ 863997 h 1057275"/>
                  <a:gd name="connsiteX9" fmla="*/ 116283 w 2169714"/>
                  <a:gd name="connsiteY9" fmla="*/ 902097 h 1057275"/>
                  <a:gd name="connsiteX10" fmla="*/ 156765 w 2169714"/>
                  <a:gd name="connsiteY10" fmla="*/ 914004 h 1057275"/>
                  <a:gd name="connsiteX11" fmla="*/ 142477 w 2169714"/>
                  <a:gd name="connsiteY11" fmla="*/ 937816 h 1057275"/>
                  <a:gd name="connsiteX12" fmla="*/ 154383 w 2169714"/>
                  <a:gd name="connsiteY12" fmla="*/ 968772 h 1057275"/>
                  <a:gd name="connsiteX13" fmla="*/ 187721 w 2169714"/>
                  <a:gd name="connsiteY13" fmla="*/ 1004491 h 1057275"/>
                  <a:gd name="connsiteX14" fmla="*/ 171052 w 2169714"/>
                  <a:gd name="connsiteY14" fmla="*/ 1030685 h 1057275"/>
                  <a:gd name="connsiteX15" fmla="*/ 185340 w 2169714"/>
                  <a:gd name="connsiteY15" fmla="*/ 1047354 h 1057275"/>
                  <a:gd name="connsiteX16" fmla="*/ 204390 w 2169714"/>
                  <a:gd name="connsiteY16" fmla="*/ 1028304 h 1057275"/>
                  <a:gd name="connsiteX17" fmla="*/ 218677 w 2169714"/>
                  <a:gd name="connsiteY17" fmla="*/ 1052116 h 1057275"/>
                  <a:gd name="connsiteX18" fmla="*/ 249633 w 2169714"/>
                  <a:gd name="connsiteY18" fmla="*/ 1054497 h 1057275"/>
                  <a:gd name="connsiteX19" fmla="*/ 280590 w 2169714"/>
                  <a:gd name="connsiteY19" fmla="*/ 1035447 h 1057275"/>
                  <a:gd name="connsiteX20" fmla="*/ 304402 w 2169714"/>
                  <a:gd name="connsiteY20" fmla="*/ 999729 h 1057275"/>
                  <a:gd name="connsiteX21" fmla="*/ 335358 w 2169714"/>
                  <a:gd name="connsiteY21" fmla="*/ 1014016 h 1057275"/>
                  <a:gd name="connsiteX22" fmla="*/ 352027 w 2169714"/>
                  <a:gd name="connsiteY22" fmla="*/ 980679 h 1057275"/>
                  <a:gd name="connsiteX23" fmla="*/ 373458 w 2169714"/>
                  <a:gd name="connsiteY23" fmla="*/ 959247 h 1057275"/>
                  <a:gd name="connsiteX24" fmla="*/ 406796 w 2169714"/>
                  <a:gd name="connsiteY24" fmla="*/ 983060 h 1057275"/>
                  <a:gd name="connsiteX25" fmla="*/ 423465 w 2169714"/>
                  <a:gd name="connsiteY25" fmla="*/ 959247 h 1057275"/>
                  <a:gd name="connsiteX26" fmla="*/ 399652 w 2169714"/>
                  <a:gd name="connsiteY26" fmla="*/ 894954 h 1057275"/>
                  <a:gd name="connsiteX27" fmla="*/ 352027 w 2169714"/>
                  <a:gd name="connsiteY27" fmla="*/ 835422 h 1057275"/>
                  <a:gd name="connsiteX28" fmla="*/ 340121 w 2169714"/>
                  <a:gd name="connsiteY28" fmla="*/ 797322 h 1057275"/>
                  <a:gd name="connsiteX29" fmla="*/ 313927 w 2169714"/>
                  <a:gd name="connsiteY29" fmla="*/ 766366 h 1057275"/>
                  <a:gd name="connsiteX30" fmla="*/ 316308 w 2169714"/>
                  <a:gd name="connsiteY30" fmla="*/ 709216 h 1057275"/>
                  <a:gd name="connsiteX31" fmla="*/ 313927 w 2169714"/>
                  <a:gd name="connsiteY31" fmla="*/ 678260 h 1057275"/>
                  <a:gd name="connsiteX32" fmla="*/ 352027 w 2169714"/>
                  <a:gd name="connsiteY32" fmla="*/ 635397 h 1057275"/>
                  <a:gd name="connsiteX33" fmla="*/ 318690 w 2169714"/>
                  <a:gd name="connsiteY33" fmla="*/ 597297 h 1057275"/>
                  <a:gd name="connsiteX34" fmla="*/ 323452 w 2169714"/>
                  <a:gd name="connsiteY34" fmla="*/ 573485 h 1057275"/>
                  <a:gd name="connsiteX35" fmla="*/ 361552 w 2169714"/>
                  <a:gd name="connsiteY35" fmla="*/ 556816 h 1057275"/>
                  <a:gd name="connsiteX36" fmla="*/ 354408 w 2169714"/>
                  <a:gd name="connsiteY36" fmla="*/ 521097 h 1057275"/>
                  <a:gd name="connsiteX37" fmla="*/ 385365 w 2169714"/>
                  <a:gd name="connsiteY37" fmla="*/ 482997 h 1057275"/>
                  <a:gd name="connsiteX38" fmla="*/ 366315 w 2169714"/>
                  <a:gd name="connsiteY38" fmla="*/ 452041 h 1057275"/>
                  <a:gd name="connsiteX39" fmla="*/ 380602 w 2169714"/>
                  <a:gd name="connsiteY39" fmla="*/ 428229 h 1057275"/>
                  <a:gd name="connsiteX40" fmla="*/ 404415 w 2169714"/>
                  <a:gd name="connsiteY40" fmla="*/ 390129 h 1057275"/>
                  <a:gd name="connsiteX41" fmla="*/ 468708 w 2169714"/>
                  <a:gd name="connsiteY41" fmla="*/ 402035 h 1057275"/>
                  <a:gd name="connsiteX42" fmla="*/ 506808 w 2169714"/>
                  <a:gd name="connsiteY42" fmla="*/ 390129 h 1057275"/>
                  <a:gd name="connsiteX43" fmla="*/ 478233 w 2169714"/>
                  <a:gd name="connsiteY43" fmla="*/ 352029 h 1057275"/>
                  <a:gd name="connsiteX44" fmla="*/ 494902 w 2169714"/>
                  <a:gd name="connsiteY44" fmla="*/ 263922 h 1057275"/>
                  <a:gd name="connsiteX45" fmla="*/ 502046 w 2169714"/>
                  <a:gd name="connsiteY45" fmla="*/ 244872 h 1057275"/>
                  <a:gd name="connsiteX46" fmla="*/ 594915 w 2169714"/>
                  <a:gd name="connsiteY46" fmla="*/ 244872 h 1057275"/>
                  <a:gd name="connsiteX47" fmla="*/ 609202 w 2169714"/>
                  <a:gd name="connsiteY47" fmla="*/ 216297 h 1057275"/>
                  <a:gd name="connsiteX48" fmla="*/ 587771 w 2169714"/>
                  <a:gd name="connsiteY48" fmla="*/ 178197 h 1057275"/>
                  <a:gd name="connsiteX49" fmla="*/ 594915 w 2169714"/>
                  <a:gd name="connsiteY49" fmla="*/ 147241 h 1057275"/>
                  <a:gd name="connsiteX50" fmla="*/ 654446 w 2169714"/>
                  <a:gd name="connsiteY50" fmla="*/ 149622 h 1057275"/>
                  <a:gd name="connsiteX51" fmla="*/ 697308 w 2169714"/>
                  <a:gd name="connsiteY51" fmla="*/ 209154 h 1057275"/>
                  <a:gd name="connsiteX52" fmla="*/ 735408 w 2169714"/>
                  <a:gd name="connsiteY52" fmla="*/ 223441 h 1057275"/>
                  <a:gd name="connsiteX53" fmla="*/ 730646 w 2169714"/>
                  <a:gd name="connsiteY53" fmla="*/ 171054 h 1057275"/>
                  <a:gd name="connsiteX54" fmla="*/ 752077 w 2169714"/>
                  <a:gd name="connsiteY54" fmla="*/ 137716 h 1057275"/>
                  <a:gd name="connsiteX55" fmla="*/ 813990 w 2169714"/>
                  <a:gd name="connsiteY55" fmla="*/ 173435 h 1057275"/>
                  <a:gd name="connsiteX56" fmla="*/ 854471 w 2169714"/>
                  <a:gd name="connsiteY56" fmla="*/ 202010 h 1057275"/>
                  <a:gd name="connsiteX57" fmla="*/ 892571 w 2169714"/>
                  <a:gd name="connsiteY57" fmla="*/ 163910 h 1057275"/>
                  <a:gd name="connsiteX58" fmla="*/ 930671 w 2169714"/>
                  <a:gd name="connsiteY58" fmla="*/ 125810 h 1057275"/>
                  <a:gd name="connsiteX59" fmla="*/ 997346 w 2169714"/>
                  <a:gd name="connsiteY59" fmla="*/ 92472 h 1057275"/>
                  <a:gd name="connsiteX60" fmla="*/ 1061640 w 2169714"/>
                  <a:gd name="connsiteY60" fmla="*/ 106760 h 1057275"/>
                  <a:gd name="connsiteX61" fmla="*/ 1083071 w 2169714"/>
                  <a:gd name="connsiteY61" fmla="*/ 121047 h 1057275"/>
                  <a:gd name="connsiteX62" fmla="*/ 1121171 w 2169714"/>
                  <a:gd name="connsiteY62" fmla="*/ 94854 h 1057275"/>
                  <a:gd name="connsiteX63" fmla="*/ 1192608 w 2169714"/>
                  <a:gd name="connsiteY63" fmla="*/ 97235 h 1057275"/>
                  <a:gd name="connsiteX64" fmla="*/ 1216421 w 2169714"/>
                  <a:gd name="connsiteY64" fmla="*/ 78185 h 1057275"/>
                  <a:gd name="connsiteX65" fmla="*/ 1211658 w 2169714"/>
                  <a:gd name="connsiteY65" fmla="*/ 40085 h 1057275"/>
                  <a:gd name="connsiteX66" fmla="*/ 1252140 w 2169714"/>
                  <a:gd name="connsiteY66" fmla="*/ 40085 h 1057275"/>
                  <a:gd name="connsiteX67" fmla="*/ 1290240 w 2169714"/>
                  <a:gd name="connsiteY67" fmla="*/ 51991 h 1057275"/>
                  <a:gd name="connsiteX68" fmla="*/ 1285477 w 2169714"/>
                  <a:gd name="connsiteY68" fmla="*/ 30560 h 1057275"/>
                  <a:gd name="connsiteX69" fmla="*/ 1321196 w 2169714"/>
                  <a:gd name="connsiteY69" fmla="*/ 37704 h 1057275"/>
                  <a:gd name="connsiteX70" fmla="*/ 1337865 w 2169714"/>
                  <a:gd name="connsiteY70" fmla="*/ 4366 h 1057275"/>
                  <a:gd name="connsiteX71" fmla="*/ 1371202 w 2169714"/>
                  <a:gd name="connsiteY71" fmla="*/ 11510 h 1057275"/>
                  <a:gd name="connsiteX72" fmla="*/ 1361677 w 2169714"/>
                  <a:gd name="connsiteY72" fmla="*/ 47229 h 1057275"/>
                  <a:gd name="connsiteX73" fmla="*/ 1378346 w 2169714"/>
                  <a:gd name="connsiteY73" fmla="*/ 85329 h 1057275"/>
                  <a:gd name="connsiteX74" fmla="*/ 1425971 w 2169714"/>
                  <a:gd name="connsiteY74" fmla="*/ 73422 h 1057275"/>
                  <a:gd name="connsiteX75" fmla="*/ 1475977 w 2169714"/>
                  <a:gd name="connsiteY75" fmla="*/ 63897 h 1057275"/>
                  <a:gd name="connsiteX76" fmla="*/ 1473596 w 2169714"/>
                  <a:gd name="connsiteY76" fmla="*/ 106760 h 1057275"/>
                  <a:gd name="connsiteX77" fmla="*/ 1483121 w 2169714"/>
                  <a:gd name="connsiteY77" fmla="*/ 154385 h 1057275"/>
                  <a:gd name="connsiteX78" fmla="*/ 1549796 w 2169714"/>
                  <a:gd name="connsiteY78" fmla="*/ 175816 h 1057275"/>
                  <a:gd name="connsiteX79" fmla="*/ 1645046 w 2169714"/>
                  <a:gd name="connsiteY79" fmla="*/ 166291 h 1057275"/>
                  <a:gd name="connsiteX80" fmla="*/ 1704577 w 2169714"/>
                  <a:gd name="connsiteY80" fmla="*/ 166291 h 1057275"/>
                  <a:gd name="connsiteX81" fmla="*/ 1726008 w 2169714"/>
                  <a:gd name="connsiteY81" fmla="*/ 154385 h 1057275"/>
                  <a:gd name="connsiteX82" fmla="*/ 1773633 w 2169714"/>
                  <a:gd name="connsiteY82" fmla="*/ 192485 h 1057275"/>
                  <a:gd name="connsiteX83" fmla="*/ 1814115 w 2169714"/>
                  <a:gd name="connsiteY83" fmla="*/ 202010 h 1057275"/>
                  <a:gd name="connsiteX84" fmla="*/ 1852215 w 2169714"/>
                  <a:gd name="connsiteY84" fmla="*/ 261541 h 1057275"/>
                  <a:gd name="connsiteX85" fmla="*/ 1916508 w 2169714"/>
                  <a:gd name="connsiteY85" fmla="*/ 311547 h 1057275"/>
                  <a:gd name="connsiteX86" fmla="*/ 2002233 w 2169714"/>
                  <a:gd name="connsiteY86" fmla="*/ 309166 h 1057275"/>
                  <a:gd name="connsiteX87" fmla="*/ 2097483 w 2169714"/>
                  <a:gd name="connsiteY87" fmla="*/ 285354 h 1057275"/>
                  <a:gd name="connsiteX88" fmla="*/ 2161777 w 2169714"/>
                  <a:gd name="connsiteY88" fmla="*/ 232966 h 1057275"/>
                  <a:gd name="connsiteX89" fmla="*/ 2145108 w 2169714"/>
                  <a:gd name="connsiteY89" fmla="*/ 171054 h 1057275"/>
                  <a:gd name="connsiteX90" fmla="*/ 2147490 w 2169714"/>
                  <a:gd name="connsiteY90" fmla="*/ 118666 h 10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2169714" h="1057275">
                    <a:moveTo>
                      <a:pt x="44846" y="604441"/>
                    </a:moveTo>
                    <a:cubicBezTo>
                      <a:pt x="32741" y="629444"/>
                      <a:pt x="20637" y="654447"/>
                      <a:pt x="13890" y="671116"/>
                    </a:cubicBezTo>
                    <a:cubicBezTo>
                      <a:pt x="7143" y="687785"/>
                      <a:pt x="0" y="694929"/>
                      <a:pt x="4365" y="704454"/>
                    </a:cubicBezTo>
                    <a:cubicBezTo>
                      <a:pt x="8731" y="713979"/>
                      <a:pt x="36114" y="718741"/>
                      <a:pt x="40083" y="728266"/>
                    </a:cubicBezTo>
                    <a:cubicBezTo>
                      <a:pt x="44052" y="737791"/>
                      <a:pt x="31352" y="750095"/>
                      <a:pt x="28177" y="761604"/>
                    </a:cubicBezTo>
                    <a:cubicBezTo>
                      <a:pt x="25002" y="773113"/>
                      <a:pt x="24605" y="785416"/>
                      <a:pt x="21033" y="797322"/>
                    </a:cubicBezTo>
                    <a:cubicBezTo>
                      <a:pt x="17461" y="809228"/>
                      <a:pt x="5555" y="821929"/>
                      <a:pt x="6746" y="833041"/>
                    </a:cubicBezTo>
                    <a:cubicBezTo>
                      <a:pt x="7937" y="844154"/>
                      <a:pt x="15080" y="858838"/>
                      <a:pt x="28177" y="863997"/>
                    </a:cubicBezTo>
                    <a:cubicBezTo>
                      <a:pt x="41274" y="869156"/>
                      <a:pt x="70643" y="857647"/>
                      <a:pt x="85327" y="863997"/>
                    </a:cubicBezTo>
                    <a:cubicBezTo>
                      <a:pt x="100011" y="870347"/>
                      <a:pt x="104377" y="893763"/>
                      <a:pt x="116283" y="902097"/>
                    </a:cubicBezTo>
                    <a:cubicBezTo>
                      <a:pt x="128189" y="910432"/>
                      <a:pt x="152399" y="908051"/>
                      <a:pt x="156765" y="914004"/>
                    </a:cubicBezTo>
                    <a:cubicBezTo>
                      <a:pt x="161131" y="919957"/>
                      <a:pt x="142874" y="928688"/>
                      <a:pt x="142477" y="937816"/>
                    </a:cubicBezTo>
                    <a:cubicBezTo>
                      <a:pt x="142080" y="946944"/>
                      <a:pt x="146842" y="957660"/>
                      <a:pt x="154383" y="968772"/>
                    </a:cubicBezTo>
                    <a:cubicBezTo>
                      <a:pt x="161924" y="979885"/>
                      <a:pt x="184943" y="994172"/>
                      <a:pt x="187721" y="1004491"/>
                    </a:cubicBezTo>
                    <a:cubicBezTo>
                      <a:pt x="190499" y="1014810"/>
                      <a:pt x="171449" y="1023541"/>
                      <a:pt x="171052" y="1030685"/>
                    </a:cubicBezTo>
                    <a:cubicBezTo>
                      <a:pt x="170655" y="1037829"/>
                      <a:pt x="179784" y="1047751"/>
                      <a:pt x="185340" y="1047354"/>
                    </a:cubicBezTo>
                    <a:cubicBezTo>
                      <a:pt x="190896" y="1046957"/>
                      <a:pt x="198834" y="1027510"/>
                      <a:pt x="204390" y="1028304"/>
                    </a:cubicBezTo>
                    <a:cubicBezTo>
                      <a:pt x="209946" y="1029098"/>
                      <a:pt x="211136" y="1047750"/>
                      <a:pt x="218677" y="1052116"/>
                    </a:cubicBezTo>
                    <a:cubicBezTo>
                      <a:pt x="226218" y="1056482"/>
                      <a:pt x="239314" y="1057275"/>
                      <a:pt x="249633" y="1054497"/>
                    </a:cubicBezTo>
                    <a:cubicBezTo>
                      <a:pt x="259952" y="1051719"/>
                      <a:pt x="271462" y="1044575"/>
                      <a:pt x="280590" y="1035447"/>
                    </a:cubicBezTo>
                    <a:cubicBezTo>
                      <a:pt x="289718" y="1026319"/>
                      <a:pt x="295274" y="1003301"/>
                      <a:pt x="304402" y="999729"/>
                    </a:cubicBezTo>
                    <a:cubicBezTo>
                      <a:pt x="313530" y="996157"/>
                      <a:pt x="327420" y="1017191"/>
                      <a:pt x="335358" y="1014016"/>
                    </a:cubicBezTo>
                    <a:cubicBezTo>
                      <a:pt x="343296" y="1010841"/>
                      <a:pt x="345677" y="989807"/>
                      <a:pt x="352027" y="980679"/>
                    </a:cubicBezTo>
                    <a:cubicBezTo>
                      <a:pt x="358377" y="971551"/>
                      <a:pt x="364330" y="958850"/>
                      <a:pt x="373458" y="959247"/>
                    </a:cubicBezTo>
                    <a:cubicBezTo>
                      <a:pt x="382586" y="959644"/>
                      <a:pt x="398462" y="983060"/>
                      <a:pt x="406796" y="983060"/>
                    </a:cubicBezTo>
                    <a:cubicBezTo>
                      <a:pt x="415130" y="983060"/>
                      <a:pt x="424656" y="973931"/>
                      <a:pt x="423465" y="959247"/>
                    </a:cubicBezTo>
                    <a:cubicBezTo>
                      <a:pt x="422274" y="944563"/>
                      <a:pt x="411558" y="915591"/>
                      <a:pt x="399652" y="894954"/>
                    </a:cubicBezTo>
                    <a:cubicBezTo>
                      <a:pt x="387746" y="874317"/>
                      <a:pt x="361949" y="851694"/>
                      <a:pt x="352027" y="835422"/>
                    </a:cubicBezTo>
                    <a:cubicBezTo>
                      <a:pt x="342105" y="819150"/>
                      <a:pt x="346471" y="808831"/>
                      <a:pt x="340121" y="797322"/>
                    </a:cubicBezTo>
                    <a:cubicBezTo>
                      <a:pt x="333771" y="785813"/>
                      <a:pt x="317896" y="781050"/>
                      <a:pt x="313927" y="766366"/>
                    </a:cubicBezTo>
                    <a:cubicBezTo>
                      <a:pt x="309958" y="751682"/>
                      <a:pt x="316308" y="723900"/>
                      <a:pt x="316308" y="709216"/>
                    </a:cubicBezTo>
                    <a:cubicBezTo>
                      <a:pt x="316308" y="694532"/>
                      <a:pt x="307974" y="690563"/>
                      <a:pt x="313927" y="678260"/>
                    </a:cubicBezTo>
                    <a:cubicBezTo>
                      <a:pt x="319880" y="665957"/>
                      <a:pt x="351233" y="648891"/>
                      <a:pt x="352027" y="635397"/>
                    </a:cubicBezTo>
                    <a:cubicBezTo>
                      <a:pt x="352821" y="621903"/>
                      <a:pt x="323452" y="607616"/>
                      <a:pt x="318690" y="597297"/>
                    </a:cubicBezTo>
                    <a:cubicBezTo>
                      <a:pt x="313928" y="586978"/>
                      <a:pt x="316308" y="580232"/>
                      <a:pt x="323452" y="573485"/>
                    </a:cubicBezTo>
                    <a:cubicBezTo>
                      <a:pt x="330596" y="566738"/>
                      <a:pt x="356393" y="565547"/>
                      <a:pt x="361552" y="556816"/>
                    </a:cubicBezTo>
                    <a:cubicBezTo>
                      <a:pt x="366711" y="548085"/>
                      <a:pt x="350439" y="533400"/>
                      <a:pt x="354408" y="521097"/>
                    </a:cubicBezTo>
                    <a:cubicBezTo>
                      <a:pt x="358377" y="508794"/>
                      <a:pt x="383381" y="494506"/>
                      <a:pt x="385365" y="482997"/>
                    </a:cubicBezTo>
                    <a:cubicBezTo>
                      <a:pt x="387349" y="471488"/>
                      <a:pt x="367109" y="461169"/>
                      <a:pt x="366315" y="452041"/>
                    </a:cubicBezTo>
                    <a:cubicBezTo>
                      <a:pt x="365521" y="442913"/>
                      <a:pt x="374252" y="438548"/>
                      <a:pt x="380602" y="428229"/>
                    </a:cubicBezTo>
                    <a:cubicBezTo>
                      <a:pt x="386952" y="417910"/>
                      <a:pt x="389731" y="394495"/>
                      <a:pt x="404415" y="390129"/>
                    </a:cubicBezTo>
                    <a:cubicBezTo>
                      <a:pt x="419099" y="385763"/>
                      <a:pt x="451643" y="402035"/>
                      <a:pt x="468708" y="402035"/>
                    </a:cubicBezTo>
                    <a:cubicBezTo>
                      <a:pt x="485773" y="402035"/>
                      <a:pt x="505221" y="398463"/>
                      <a:pt x="506808" y="390129"/>
                    </a:cubicBezTo>
                    <a:cubicBezTo>
                      <a:pt x="508395" y="381795"/>
                      <a:pt x="480217" y="373063"/>
                      <a:pt x="478233" y="352029"/>
                    </a:cubicBezTo>
                    <a:cubicBezTo>
                      <a:pt x="476249" y="330995"/>
                      <a:pt x="490933" y="281782"/>
                      <a:pt x="494902" y="263922"/>
                    </a:cubicBezTo>
                    <a:cubicBezTo>
                      <a:pt x="498871" y="246063"/>
                      <a:pt x="485377" y="248047"/>
                      <a:pt x="502046" y="244872"/>
                    </a:cubicBezTo>
                    <a:cubicBezTo>
                      <a:pt x="518715" y="241697"/>
                      <a:pt x="577056" y="249634"/>
                      <a:pt x="594915" y="244872"/>
                    </a:cubicBezTo>
                    <a:cubicBezTo>
                      <a:pt x="612774" y="240110"/>
                      <a:pt x="610393" y="227410"/>
                      <a:pt x="609202" y="216297"/>
                    </a:cubicBezTo>
                    <a:cubicBezTo>
                      <a:pt x="608011" y="205185"/>
                      <a:pt x="590152" y="189706"/>
                      <a:pt x="587771" y="178197"/>
                    </a:cubicBezTo>
                    <a:cubicBezTo>
                      <a:pt x="585390" y="166688"/>
                      <a:pt x="583803" y="152003"/>
                      <a:pt x="594915" y="147241"/>
                    </a:cubicBezTo>
                    <a:cubicBezTo>
                      <a:pt x="606027" y="142479"/>
                      <a:pt x="637381" y="139303"/>
                      <a:pt x="654446" y="149622"/>
                    </a:cubicBezTo>
                    <a:cubicBezTo>
                      <a:pt x="671511" y="159941"/>
                      <a:pt x="683814" y="196851"/>
                      <a:pt x="697308" y="209154"/>
                    </a:cubicBezTo>
                    <a:cubicBezTo>
                      <a:pt x="710802" y="221457"/>
                      <a:pt x="729852" y="229791"/>
                      <a:pt x="735408" y="223441"/>
                    </a:cubicBezTo>
                    <a:cubicBezTo>
                      <a:pt x="740964" y="217091"/>
                      <a:pt x="727868" y="185342"/>
                      <a:pt x="730646" y="171054"/>
                    </a:cubicBezTo>
                    <a:cubicBezTo>
                      <a:pt x="733424" y="156767"/>
                      <a:pt x="738186" y="137319"/>
                      <a:pt x="752077" y="137716"/>
                    </a:cubicBezTo>
                    <a:cubicBezTo>
                      <a:pt x="765968" y="138113"/>
                      <a:pt x="796925" y="162719"/>
                      <a:pt x="813990" y="173435"/>
                    </a:cubicBezTo>
                    <a:cubicBezTo>
                      <a:pt x="831055" y="184151"/>
                      <a:pt x="841374" y="203597"/>
                      <a:pt x="854471" y="202010"/>
                    </a:cubicBezTo>
                    <a:cubicBezTo>
                      <a:pt x="867568" y="200423"/>
                      <a:pt x="892571" y="163910"/>
                      <a:pt x="892571" y="163910"/>
                    </a:cubicBezTo>
                    <a:cubicBezTo>
                      <a:pt x="905271" y="151210"/>
                      <a:pt x="913209" y="137716"/>
                      <a:pt x="930671" y="125810"/>
                    </a:cubicBezTo>
                    <a:cubicBezTo>
                      <a:pt x="948134" y="113904"/>
                      <a:pt x="975518" y="95647"/>
                      <a:pt x="997346" y="92472"/>
                    </a:cubicBezTo>
                    <a:cubicBezTo>
                      <a:pt x="1019174" y="89297"/>
                      <a:pt x="1047352" y="101997"/>
                      <a:pt x="1061640" y="106760"/>
                    </a:cubicBezTo>
                    <a:cubicBezTo>
                      <a:pt x="1075928" y="111523"/>
                      <a:pt x="1073149" y="123031"/>
                      <a:pt x="1083071" y="121047"/>
                    </a:cubicBezTo>
                    <a:cubicBezTo>
                      <a:pt x="1092993" y="119063"/>
                      <a:pt x="1102915" y="98823"/>
                      <a:pt x="1121171" y="94854"/>
                    </a:cubicBezTo>
                    <a:cubicBezTo>
                      <a:pt x="1139427" y="90885"/>
                      <a:pt x="1176733" y="100013"/>
                      <a:pt x="1192608" y="97235"/>
                    </a:cubicBezTo>
                    <a:cubicBezTo>
                      <a:pt x="1208483" y="94457"/>
                      <a:pt x="1213246" y="87710"/>
                      <a:pt x="1216421" y="78185"/>
                    </a:cubicBezTo>
                    <a:cubicBezTo>
                      <a:pt x="1219596" y="68660"/>
                      <a:pt x="1205705" y="46435"/>
                      <a:pt x="1211658" y="40085"/>
                    </a:cubicBezTo>
                    <a:cubicBezTo>
                      <a:pt x="1217611" y="33735"/>
                      <a:pt x="1239043" y="38101"/>
                      <a:pt x="1252140" y="40085"/>
                    </a:cubicBezTo>
                    <a:cubicBezTo>
                      <a:pt x="1265237" y="42069"/>
                      <a:pt x="1284684" y="53578"/>
                      <a:pt x="1290240" y="51991"/>
                    </a:cubicBezTo>
                    <a:cubicBezTo>
                      <a:pt x="1295796" y="50404"/>
                      <a:pt x="1280318" y="32941"/>
                      <a:pt x="1285477" y="30560"/>
                    </a:cubicBezTo>
                    <a:cubicBezTo>
                      <a:pt x="1290636" y="28179"/>
                      <a:pt x="1312465" y="42070"/>
                      <a:pt x="1321196" y="37704"/>
                    </a:cubicBezTo>
                    <a:cubicBezTo>
                      <a:pt x="1329927" y="33338"/>
                      <a:pt x="1329531" y="8732"/>
                      <a:pt x="1337865" y="4366"/>
                    </a:cubicBezTo>
                    <a:cubicBezTo>
                      <a:pt x="1346199" y="0"/>
                      <a:pt x="1367233" y="4366"/>
                      <a:pt x="1371202" y="11510"/>
                    </a:cubicBezTo>
                    <a:cubicBezTo>
                      <a:pt x="1375171" y="18654"/>
                      <a:pt x="1360486" y="34926"/>
                      <a:pt x="1361677" y="47229"/>
                    </a:cubicBezTo>
                    <a:cubicBezTo>
                      <a:pt x="1362868" y="59532"/>
                      <a:pt x="1367630" y="80964"/>
                      <a:pt x="1378346" y="85329"/>
                    </a:cubicBezTo>
                    <a:cubicBezTo>
                      <a:pt x="1389062" y="89694"/>
                      <a:pt x="1409699" y="76994"/>
                      <a:pt x="1425971" y="73422"/>
                    </a:cubicBezTo>
                    <a:cubicBezTo>
                      <a:pt x="1442243" y="69850"/>
                      <a:pt x="1468040" y="58341"/>
                      <a:pt x="1475977" y="63897"/>
                    </a:cubicBezTo>
                    <a:cubicBezTo>
                      <a:pt x="1483915" y="69453"/>
                      <a:pt x="1472405" y="91679"/>
                      <a:pt x="1473596" y="106760"/>
                    </a:cubicBezTo>
                    <a:cubicBezTo>
                      <a:pt x="1474787" y="121841"/>
                      <a:pt x="1470421" y="142876"/>
                      <a:pt x="1483121" y="154385"/>
                    </a:cubicBezTo>
                    <a:cubicBezTo>
                      <a:pt x="1495821" y="165894"/>
                      <a:pt x="1522809" y="173832"/>
                      <a:pt x="1549796" y="175816"/>
                    </a:cubicBezTo>
                    <a:cubicBezTo>
                      <a:pt x="1576783" y="177800"/>
                      <a:pt x="1619249" y="167878"/>
                      <a:pt x="1645046" y="166291"/>
                    </a:cubicBezTo>
                    <a:cubicBezTo>
                      <a:pt x="1670843" y="164704"/>
                      <a:pt x="1691083" y="168275"/>
                      <a:pt x="1704577" y="166291"/>
                    </a:cubicBezTo>
                    <a:cubicBezTo>
                      <a:pt x="1718071" y="164307"/>
                      <a:pt x="1714499" y="150019"/>
                      <a:pt x="1726008" y="154385"/>
                    </a:cubicBezTo>
                    <a:cubicBezTo>
                      <a:pt x="1737517" y="158751"/>
                      <a:pt x="1758949" y="184548"/>
                      <a:pt x="1773633" y="192485"/>
                    </a:cubicBezTo>
                    <a:cubicBezTo>
                      <a:pt x="1788317" y="200422"/>
                      <a:pt x="1801018" y="190501"/>
                      <a:pt x="1814115" y="202010"/>
                    </a:cubicBezTo>
                    <a:cubicBezTo>
                      <a:pt x="1827212" y="213519"/>
                      <a:pt x="1835150" y="243285"/>
                      <a:pt x="1852215" y="261541"/>
                    </a:cubicBezTo>
                    <a:cubicBezTo>
                      <a:pt x="1869280" y="279797"/>
                      <a:pt x="1891505" y="303610"/>
                      <a:pt x="1916508" y="311547"/>
                    </a:cubicBezTo>
                    <a:cubicBezTo>
                      <a:pt x="1941511" y="319485"/>
                      <a:pt x="1972071" y="313532"/>
                      <a:pt x="2002233" y="309166"/>
                    </a:cubicBezTo>
                    <a:cubicBezTo>
                      <a:pt x="2032396" y="304801"/>
                      <a:pt x="2070892" y="298054"/>
                      <a:pt x="2097483" y="285354"/>
                    </a:cubicBezTo>
                    <a:cubicBezTo>
                      <a:pt x="2124074" y="272654"/>
                      <a:pt x="2153840" y="252016"/>
                      <a:pt x="2161777" y="232966"/>
                    </a:cubicBezTo>
                    <a:cubicBezTo>
                      <a:pt x="2169714" y="213916"/>
                      <a:pt x="2147489" y="190104"/>
                      <a:pt x="2145108" y="171054"/>
                    </a:cubicBezTo>
                    <a:cubicBezTo>
                      <a:pt x="2142727" y="152004"/>
                      <a:pt x="2145108" y="135335"/>
                      <a:pt x="2147490" y="118666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7552135" y="2984897"/>
                <a:ext cx="1265634" cy="458391"/>
              </a:xfrm>
              <a:custGeom>
                <a:avLst/>
                <a:gdLst>
                  <a:gd name="connsiteX0" fmla="*/ 67865 w 1265634"/>
                  <a:gd name="connsiteY0" fmla="*/ 458391 h 458391"/>
                  <a:gd name="connsiteX1" fmla="*/ 29765 w 1265634"/>
                  <a:gd name="connsiteY1" fmla="*/ 391716 h 458391"/>
                  <a:gd name="connsiteX2" fmla="*/ 25003 w 1265634"/>
                  <a:gd name="connsiteY2" fmla="*/ 355997 h 458391"/>
                  <a:gd name="connsiteX3" fmla="*/ 63103 w 1265634"/>
                  <a:gd name="connsiteY3" fmla="*/ 308372 h 458391"/>
                  <a:gd name="connsiteX4" fmla="*/ 65484 w 1265634"/>
                  <a:gd name="connsiteY4" fmla="*/ 246459 h 458391"/>
                  <a:gd name="connsiteX5" fmla="*/ 8334 w 1265634"/>
                  <a:gd name="connsiteY5" fmla="*/ 196453 h 458391"/>
                  <a:gd name="connsiteX6" fmla="*/ 15478 w 1265634"/>
                  <a:gd name="connsiteY6" fmla="*/ 155972 h 458391"/>
                  <a:gd name="connsiteX7" fmla="*/ 67865 w 1265634"/>
                  <a:gd name="connsiteY7" fmla="*/ 79772 h 458391"/>
                  <a:gd name="connsiteX8" fmla="*/ 120253 w 1265634"/>
                  <a:gd name="connsiteY8" fmla="*/ 13097 h 458391"/>
                  <a:gd name="connsiteX9" fmla="*/ 144065 w 1265634"/>
                  <a:gd name="connsiteY9" fmla="*/ 1191 h 458391"/>
                  <a:gd name="connsiteX10" fmla="*/ 191690 w 1265634"/>
                  <a:gd name="connsiteY10" fmla="*/ 17859 h 458391"/>
                  <a:gd name="connsiteX11" fmla="*/ 239315 w 1265634"/>
                  <a:gd name="connsiteY11" fmla="*/ 17859 h 458391"/>
                  <a:gd name="connsiteX12" fmla="*/ 286940 w 1265634"/>
                  <a:gd name="connsiteY12" fmla="*/ 51197 h 458391"/>
                  <a:gd name="connsiteX13" fmla="*/ 310753 w 1265634"/>
                  <a:gd name="connsiteY13" fmla="*/ 77391 h 458391"/>
                  <a:gd name="connsiteX14" fmla="*/ 289321 w 1265634"/>
                  <a:gd name="connsiteY14" fmla="*/ 117872 h 458391"/>
                  <a:gd name="connsiteX15" fmla="*/ 308371 w 1265634"/>
                  <a:gd name="connsiteY15" fmla="*/ 167878 h 458391"/>
                  <a:gd name="connsiteX16" fmla="*/ 298846 w 1265634"/>
                  <a:gd name="connsiteY16" fmla="*/ 210741 h 458391"/>
                  <a:gd name="connsiteX17" fmla="*/ 332184 w 1265634"/>
                  <a:gd name="connsiteY17" fmla="*/ 253603 h 458391"/>
                  <a:gd name="connsiteX18" fmla="*/ 375046 w 1265634"/>
                  <a:gd name="connsiteY18" fmla="*/ 272653 h 458391"/>
                  <a:gd name="connsiteX19" fmla="*/ 448865 w 1265634"/>
                  <a:gd name="connsiteY19" fmla="*/ 320278 h 458391"/>
                  <a:gd name="connsiteX20" fmla="*/ 501253 w 1265634"/>
                  <a:gd name="connsiteY20" fmla="*/ 286941 h 458391"/>
                  <a:gd name="connsiteX21" fmla="*/ 532209 w 1265634"/>
                  <a:gd name="connsiteY21" fmla="*/ 246459 h 458391"/>
                  <a:gd name="connsiteX22" fmla="*/ 598884 w 1265634"/>
                  <a:gd name="connsiteY22" fmla="*/ 251222 h 458391"/>
                  <a:gd name="connsiteX23" fmla="*/ 620315 w 1265634"/>
                  <a:gd name="connsiteY23" fmla="*/ 234553 h 458391"/>
                  <a:gd name="connsiteX24" fmla="*/ 594121 w 1265634"/>
                  <a:gd name="connsiteY24" fmla="*/ 198834 h 458391"/>
                  <a:gd name="connsiteX25" fmla="*/ 606028 w 1265634"/>
                  <a:gd name="connsiteY25" fmla="*/ 167878 h 458391"/>
                  <a:gd name="connsiteX26" fmla="*/ 651271 w 1265634"/>
                  <a:gd name="connsiteY26" fmla="*/ 203597 h 458391"/>
                  <a:gd name="connsiteX27" fmla="*/ 686990 w 1265634"/>
                  <a:gd name="connsiteY27" fmla="*/ 182166 h 458391"/>
                  <a:gd name="connsiteX28" fmla="*/ 729853 w 1265634"/>
                  <a:gd name="connsiteY28" fmla="*/ 208359 h 458391"/>
                  <a:gd name="connsiteX29" fmla="*/ 748903 w 1265634"/>
                  <a:gd name="connsiteY29" fmla="*/ 184547 h 458391"/>
                  <a:gd name="connsiteX30" fmla="*/ 791765 w 1265634"/>
                  <a:gd name="connsiteY30" fmla="*/ 177403 h 458391"/>
                  <a:gd name="connsiteX31" fmla="*/ 820340 w 1265634"/>
                  <a:gd name="connsiteY31" fmla="*/ 205978 h 458391"/>
                  <a:gd name="connsiteX32" fmla="*/ 853678 w 1265634"/>
                  <a:gd name="connsiteY32" fmla="*/ 205978 h 458391"/>
                  <a:gd name="connsiteX33" fmla="*/ 877490 w 1265634"/>
                  <a:gd name="connsiteY33" fmla="*/ 213122 h 458391"/>
                  <a:gd name="connsiteX34" fmla="*/ 901303 w 1265634"/>
                  <a:gd name="connsiteY34" fmla="*/ 241697 h 458391"/>
                  <a:gd name="connsiteX35" fmla="*/ 934640 w 1265634"/>
                  <a:gd name="connsiteY35" fmla="*/ 246459 h 458391"/>
                  <a:gd name="connsiteX36" fmla="*/ 967978 w 1265634"/>
                  <a:gd name="connsiteY36" fmla="*/ 215503 h 458391"/>
                  <a:gd name="connsiteX37" fmla="*/ 982265 w 1265634"/>
                  <a:gd name="connsiteY37" fmla="*/ 191691 h 458391"/>
                  <a:gd name="connsiteX38" fmla="*/ 1053703 w 1265634"/>
                  <a:gd name="connsiteY38" fmla="*/ 184547 h 458391"/>
                  <a:gd name="connsiteX39" fmla="*/ 1108471 w 1265634"/>
                  <a:gd name="connsiteY39" fmla="*/ 191691 h 458391"/>
                  <a:gd name="connsiteX40" fmla="*/ 1141809 w 1265634"/>
                  <a:gd name="connsiteY40" fmla="*/ 236934 h 458391"/>
                  <a:gd name="connsiteX41" fmla="*/ 1177528 w 1265634"/>
                  <a:gd name="connsiteY41" fmla="*/ 220266 h 458391"/>
                  <a:gd name="connsiteX42" fmla="*/ 1187053 w 1265634"/>
                  <a:gd name="connsiteY42" fmla="*/ 170259 h 458391"/>
                  <a:gd name="connsiteX43" fmla="*/ 1208484 w 1265634"/>
                  <a:gd name="connsiteY43" fmla="*/ 122634 h 458391"/>
                  <a:gd name="connsiteX44" fmla="*/ 1225153 w 1265634"/>
                  <a:gd name="connsiteY44" fmla="*/ 89297 h 458391"/>
                  <a:gd name="connsiteX45" fmla="*/ 1265634 w 1265634"/>
                  <a:gd name="connsiteY45" fmla="*/ 89297 h 458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265634" h="458391">
                    <a:moveTo>
                      <a:pt x="67865" y="458391"/>
                    </a:moveTo>
                    <a:cubicBezTo>
                      <a:pt x="52387" y="433586"/>
                      <a:pt x="36909" y="408782"/>
                      <a:pt x="29765" y="391716"/>
                    </a:cubicBezTo>
                    <a:cubicBezTo>
                      <a:pt x="22621" y="374650"/>
                      <a:pt x="19447" y="369888"/>
                      <a:pt x="25003" y="355997"/>
                    </a:cubicBezTo>
                    <a:cubicBezTo>
                      <a:pt x="30559" y="342106"/>
                      <a:pt x="56356" y="326628"/>
                      <a:pt x="63103" y="308372"/>
                    </a:cubicBezTo>
                    <a:cubicBezTo>
                      <a:pt x="69850" y="290116"/>
                      <a:pt x="74612" y="265112"/>
                      <a:pt x="65484" y="246459"/>
                    </a:cubicBezTo>
                    <a:cubicBezTo>
                      <a:pt x="56356" y="227806"/>
                      <a:pt x="16668" y="211534"/>
                      <a:pt x="8334" y="196453"/>
                    </a:cubicBezTo>
                    <a:cubicBezTo>
                      <a:pt x="0" y="181372"/>
                      <a:pt x="5556" y="175419"/>
                      <a:pt x="15478" y="155972"/>
                    </a:cubicBezTo>
                    <a:cubicBezTo>
                      <a:pt x="25400" y="136525"/>
                      <a:pt x="50403" y="103584"/>
                      <a:pt x="67865" y="79772"/>
                    </a:cubicBezTo>
                    <a:cubicBezTo>
                      <a:pt x="85327" y="55960"/>
                      <a:pt x="107553" y="26194"/>
                      <a:pt x="120253" y="13097"/>
                    </a:cubicBezTo>
                    <a:cubicBezTo>
                      <a:pt x="132953" y="0"/>
                      <a:pt x="132159" y="397"/>
                      <a:pt x="144065" y="1191"/>
                    </a:cubicBezTo>
                    <a:cubicBezTo>
                      <a:pt x="155971" y="1985"/>
                      <a:pt x="175815" y="15081"/>
                      <a:pt x="191690" y="17859"/>
                    </a:cubicBezTo>
                    <a:cubicBezTo>
                      <a:pt x="207565" y="20637"/>
                      <a:pt x="223440" y="12303"/>
                      <a:pt x="239315" y="17859"/>
                    </a:cubicBezTo>
                    <a:cubicBezTo>
                      <a:pt x="255190" y="23415"/>
                      <a:pt x="275034" y="41275"/>
                      <a:pt x="286940" y="51197"/>
                    </a:cubicBezTo>
                    <a:cubicBezTo>
                      <a:pt x="298846" y="61119"/>
                      <a:pt x="310356" y="66279"/>
                      <a:pt x="310753" y="77391"/>
                    </a:cubicBezTo>
                    <a:cubicBezTo>
                      <a:pt x="311150" y="88503"/>
                      <a:pt x="289718" y="102791"/>
                      <a:pt x="289321" y="117872"/>
                    </a:cubicBezTo>
                    <a:cubicBezTo>
                      <a:pt x="288924" y="132953"/>
                      <a:pt x="306784" y="152400"/>
                      <a:pt x="308371" y="167878"/>
                    </a:cubicBezTo>
                    <a:cubicBezTo>
                      <a:pt x="309959" y="183356"/>
                      <a:pt x="294877" y="196454"/>
                      <a:pt x="298846" y="210741"/>
                    </a:cubicBezTo>
                    <a:cubicBezTo>
                      <a:pt x="302815" y="225028"/>
                      <a:pt x="319484" y="243284"/>
                      <a:pt x="332184" y="253603"/>
                    </a:cubicBezTo>
                    <a:cubicBezTo>
                      <a:pt x="344884" y="263922"/>
                      <a:pt x="355599" y="261541"/>
                      <a:pt x="375046" y="272653"/>
                    </a:cubicBezTo>
                    <a:cubicBezTo>
                      <a:pt x="394493" y="283765"/>
                      <a:pt x="427831" y="317897"/>
                      <a:pt x="448865" y="320278"/>
                    </a:cubicBezTo>
                    <a:cubicBezTo>
                      <a:pt x="469899" y="322659"/>
                      <a:pt x="487362" y="299244"/>
                      <a:pt x="501253" y="286941"/>
                    </a:cubicBezTo>
                    <a:cubicBezTo>
                      <a:pt x="515144" y="274638"/>
                      <a:pt x="515937" y="252412"/>
                      <a:pt x="532209" y="246459"/>
                    </a:cubicBezTo>
                    <a:cubicBezTo>
                      <a:pt x="548481" y="240506"/>
                      <a:pt x="584200" y="253206"/>
                      <a:pt x="598884" y="251222"/>
                    </a:cubicBezTo>
                    <a:cubicBezTo>
                      <a:pt x="613568" y="249238"/>
                      <a:pt x="621109" y="243284"/>
                      <a:pt x="620315" y="234553"/>
                    </a:cubicBezTo>
                    <a:cubicBezTo>
                      <a:pt x="619521" y="225822"/>
                      <a:pt x="596502" y="209947"/>
                      <a:pt x="594121" y="198834"/>
                    </a:cubicBezTo>
                    <a:cubicBezTo>
                      <a:pt x="591740" y="187722"/>
                      <a:pt x="596503" y="167084"/>
                      <a:pt x="606028" y="167878"/>
                    </a:cubicBezTo>
                    <a:cubicBezTo>
                      <a:pt x="615553" y="168672"/>
                      <a:pt x="637777" y="201216"/>
                      <a:pt x="651271" y="203597"/>
                    </a:cubicBezTo>
                    <a:cubicBezTo>
                      <a:pt x="664765" y="205978"/>
                      <a:pt x="673893" y="181372"/>
                      <a:pt x="686990" y="182166"/>
                    </a:cubicBezTo>
                    <a:cubicBezTo>
                      <a:pt x="700087" y="182960"/>
                      <a:pt x="719534" y="207962"/>
                      <a:pt x="729853" y="208359"/>
                    </a:cubicBezTo>
                    <a:cubicBezTo>
                      <a:pt x="740172" y="208756"/>
                      <a:pt x="738584" y="189706"/>
                      <a:pt x="748903" y="184547"/>
                    </a:cubicBezTo>
                    <a:cubicBezTo>
                      <a:pt x="759222" y="179388"/>
                      <a:pt x="779859" y="173831"/>
                      <a:pt x="791765" y="177403"/>
                    </a:cubicBezTo>
                    <a:cubicBezTo>
                      <a:pt x="803671" y="180975"/>
                      <a:pt x="810021" y="201216"/>
                      <a:pt x="820340" y="205978"/>
                    </a:cubicBezTo>
                    <a:cubicBezTo>
                      <a:pt x="830659" y="210740"/>
                      <a:pt x="844153" y="204787"/>
                      <a:pt x="853678" y="205978"/>
                    </a:cubicBezTo>
                    <a:cubicBezTo>
                      <a:pt x="863203" y="207169"/>
                      <a:pt x="869553" y="207169"/>
                      <a:pt x="877490" y="213122"/>
                    </a:cubicBezTo>
                    <a:cubicBezTo>
                      <a:pt x="885427" y="219075"/>
                      <a:pt x="891778" y="236141"/>
                      <a:pt x="901303" y="241697"/>
                    </a:cubicBezTo>
                    <a:cubicBezTo>
                      <a:pt x="910828" y="247253"/>
                      <a:pt x="923528" y="250825"/>
                      <a:pt x="934640" y="246459"/>
                    </a:cubicBezTo>
                    <a:cubicBezTo>
                      <a:pt x="945752" y="242093"/>
                      <a:pt x="960040" y="224631"/>
                      <a:pt x="967978" y="215503"/>
                    </a:cubicBezTo>
                    <a:cubicBezTo>
                      <a:pt x="975916" y="206375"/>
                      <a:pt x="967978" y="196850"/>
                      <a:pt x="982265" y="191691"/>
                    </a:cubicBezTo>
                    <a:cubicBezTo>
                      <a:pt x="996552" y="186532"/>
                      <a:pt x="1032669" y="184547"/>
                      <a:pt x="1053703" y="184547"/>
                    </a:cubicBezTo>
                    <a:cubicBezTo>
                      <a:pt x="1074737" y="184547"/>
                      <a:pt x="1093787" y="182960"/>
                      <a:pt x="1108471" y="191691"/>
                    </a:cubicBezTo>
                    <a:cubicBezTo>
                      <a:pt x="1123155" y="200422"/>
                      <a:pt x="1130299" y="232171"/>
                      <a:pt x="1141809" y="236934"/>
                    </a:cubicBezTo>
                    <a:cubicBezTo>
                      <a:pt x="1153319" y="241697"/>
                      <a:pt x="1169987" y="231379"/>
                      <a:pt x="1177528" y="220266"/>
                    </a:cubicBezTo>
                    <a:cubicBezTo>
                      <a:pt x="1185069" y="209154"/>
                      <a:pt x="1181894" y="186531"/>
                      <a:pt x="1187053" y="170259"/>
                    </a:cubicBezTo>
                    <a:cubicBezTo>
                      <a:pt x="1192212" y="153987"/>
                      <a:pt x="1202134" y="136128"/>
                      <a:pt x="1208484" y="122634"/>
                    </a:cubicBezTo>
                    <a:cubicBezTo>
                      <a:pt x="1214834" y="109140"/>
                      <a:pt x="1215628" y="94853"/>
                      <a:pt x="1225153" y="89297"/>
                    </a:cubicBezTo>
                    <a:cubicBezTo>
                      <a:pt x="1234678" y="83741"/>
                      <a:pt x="1260078" y="89297"/>
                      <a:pt x="1265634" y="89297"/>
                    </a:cubicBezTo>
                  </a:path>
                </a:pathLst>
              </a:custGeom>
              <a:ln w="254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2551906" y="4274741"/>
                <a:ext cx="641350" cy="459581"/>
              </a:xfrm>
              <a:custGeom>
                <a:avLst/>
                <a:gdLst>
                  <a:gd name="connsiteX0" fmla="*/ 600869 w 641350"/>
                  <a:gd name="connsiteY0" fmla="*/ 349647 h 459581"/>
                  <a:gd name="connsiteX1" fmla="*/ 600869 w 641350"/>
                  <a:gd name="connsiteY1" fmla="*/ 285353 h 459581"/>
                  <a:gd name="connsiteX2" fmla="*/ 612775 w 641350"/>
                  <a:gd name="connsiteY2" fmla="*/ 252015 h 459581"/>
                  <a:gd name="connsiteX3" fmla="*/ 638969 w 641350"/>
                  <a:gd name="connsiteY3" fmla="*/ 256778 h 459581"/>
                  <a:gd name="connsiteX4" fmla="*/ 627063 w 641350"/>
                  <a:gd name="connsiteY4" fmla="*/ 221059 h 459581"/>
                  <a:gd name="connsiteX5" fmla="*/ 600869 w 641350"/>
                  <a:gd name="connsiteY5" fmla="*/ 180578 h 459581"/>
                  <a:gd name="connsiteX6" fmla="*/ 581819 w 641350"/>
                  <a:gd name="connsiteY6" fmla="*/ 228203 h 459581"/>
                  <a:gd name="connsiteX7" fmla="*/ 531813 w 641350"/>
                  <a:gd name="connsiteY7" fmla="*/ 194865 h 459581"/>
                  <a:gd name="connsiteX8" fmla="*/ 524669 w 641350"/>
                  <a:gd name="connsiteY8" fmla="*/ 199628 h 459581"/>
                  <a:gd name="connsiteX9" fmla="*/ 543719 w 641350"/>
                  <a:gd name="connsiteY9" fmla="*/ 240109 h 459581"/>
                  <a:gd name="connsiteX10" fmla="*/ 538957 w 641350"/>
                  <a:gd name="connsiteY10" fmla="*/ 275828 h 459581"/>
                  <a:gd name="connsiteX11" fmla="*/ 517525 w 641350"/>
                  <a:gd name="connsiteY11" fmla="*/ 266303 h 459581"/>
                  <a:gd name="connsiteX12" fmla="*/ 512763 w 641350"/>
                  <a:gd name="connsiteY12" fmla="*/ 225822 h 459581"/>
                  <a:gd name="connsiteX13" fmla="*/ 474663 w 641350"/>
                  <a:gd name="connsiteY13" fmla="*/ 209153 h 459581"/>
                  <a:gd name="connsiteX14" fmla="*/ 436563 w 641350"/>
                  <a:gd name="connsiteY14" fmla="*/ 194865 h 459581"/>
                  <a:gd name="connsiteX15" fmla="*/ 415132 w 641350"/>
                  <a:gd name="connsiteY15" fmla="*/ 216297 h 459581"/>
                  <a:gd name="connsiteX16" fmla="*/ 386557 w 641350"/>
                  <a:gd name="connsiteY16" fmla="*/ 228203 h 459581"/>
                  <a:gd name="connsiteX17" fmla="*/ 369888 w 641350"/>
                  <a:gd name="connsiteY17" fmla="*/ 199628 h 459581"/>
                  <a:gd name="connsiteX18" fmla="*/ 353219 w 641350"/>
                  <a:gd name="connsiteY18" fmla="*/ 182959 h 459581"/>
                  <a:gd name="connsiteX19" fmla="*/ 319882 w 641350"/>
                  <a:gd name="connsiteY19" fmla="*/ 182959 h 459581"/>
                  <a:gd name="connsiteX20" fmla="*/ 296069 w 641350"/>
                  <a:gd name="connsiteY20" fmla="*/ 161528 h 459581"/>
                  <a:gd name="connsiteX21" fmla="*/ 277019 w 641350"/>
                  <a:gd name="connsiteY21" fmla="*/ 161528 h 459581"/>
                  <a:gd name="connsiteX22" fmla="*/ 236538 w 641350"/>
                  <a:gd name="connsiteY22" fmla="*/ 159147 h 459581"/>
                  <a:gd name="connsiteX23" fmla="*/ 196057 w 641350"/>
                  <a:gd name="connsiteY23" fmla="*/ 154384 h 459581"/>
                  <a:gd name="connsiteX24" fmla="*/ 174625 w 641350"/>
                  <a:gd name="connsiteY24" fmla="*/ 118665 h 459581"/>
                  <a:gd name="connsiteX25" fmla="*/ 143669 w 641350"/>
                  <a:gd name="connsiteY25" fmla="*/ 61515 h 459581"/>
                  <a:gd name="connsiteX26" fmla="*/ 138907 w 641350"/>
                  <a:gd name="connsiteY26" fmla="*/ 16272 h 459581"/>
                  <a:gd name="connsiteX27" fmla="*/ 127000 w 641350"/>
                  <a:gd name="connsiteY27" fmla="*/ 9128 h 459581"/>
                  <a:gd name="connsiteX28" fmla="*/ 119857 w 641350"/>
                  <a:gd name="connsiteY28" fmla="*/ 71040 h 459581"/>
                  <a:gd name="connsiteX29" fmla="*/ 143669 w 641350"/>
                  <a:gd name="connsiteY29" fmla="*/ 130572 h 459581"/>
                  <a:gd name="connsiteX30" fmla="*/ 160338 w 641350"/>
                  <a:gd name="connsiteY30" fmla="*/ 168672 h 459581"/>
                  <a:gd name="connsiteX31" fmla="*/ 122238 w 641350"/>
                  <a:gd name="connsiteY31" fmla="*/ 159147 h 459581"/>
                  <a:gd name="connsiteX32" fmla="*/ 74613 w 641350"/>
                  <a:gd name="connsiteY32" fmla="*/ 171053 h 459581"/>
                  <a:gd name="connsiteX33" fmla="*/ 29369 w 641350"/>
                  <a:gd name="connsiteY33" fmla="*/ 182959 h 459581"/>
                  <a:gd name="connsiteX34" fmla="*/ 3175 w 641350"/>
                  <a:gd name="connsiteY34" fmla="*/ 187722 h 459581"/>
                  <a:gd name="connsiteX35" fmla="*/ 48419 w 641350"/>
                  <a:gd name="connsiteY35" fmla="*/ 209153 h 459581"/>
                  <a:gd name="connsiteX36" fmla="*/ 96044 w 641350"/>
                  <a:gd name="connsiteY36" fmla="*/ 190103 h 459581"/>
                  <a:gd name="connsiteX37" fmla="*/ 150813 w 641350"/>
                  <a:gd name="connsiteY37" fmla="*/ 190103 h 459581"/>
                  <a:gd name="connsiteX38" fmla="*/ 207963 w 641350"/>
                  <a:gd name="connsiteY38" fmla="*/ 185340 h 459581"/>
                  <a:gd name="connsiteX39" fmla="*/ 236538 w 641350"/>
                  <a:gd name="connsiteY39" fmla="*/ 185340 h 459581"/>
                  <a:gd name="connsiteX40" fmla="*/ 269875 w 641350"/>
                  <a:gd name="connsiteY40" fmla="*/ 202009 h 459581"/>
                  <a:gd name="connsiteX41" fmla="*/ 286544 w 641350"/>
                  <a:gd name="connsiteY41" fmla="*/ 216297 h 459581"/>
                  <a:gd name="connsiteX42" fmla="*/ 243682 w 641350"/>
                  <a:gd name="connsiteY42" fmla="*/ 244872 h 459581"/>
                  <a:gd name="connsiteX43" fmla="*/ 257969 w 641350"/>
                  <a:gd name="connsiteY43" fmla="*/ 282972 h 459581"/>
                  <a:gd name="connsiteX44" fmla="*/ 250825 w 641350"/>
                  <a:gd name="connsiteY44" fmla="*/ 313928 h 459581"/>
                  <a:gd name="connsiteX45" fmla="*/ 236538 w 641350"/>
                  <a:gd name="connsiteY45" fmla="*/ 344884 h 459581"/>
                  <a:gd name="connsiteX46" fmla="*/ 224632 w 641350"/>
                  <a:gd name="connsiteY46" fmla="*/ 371078 h 459581"/>
                  <a:gd name="connsiteX47" fmla="*/ 227013 w 641350"/>
                  <a:gd name="connsiteY47" fmla="*/ 402034 h 459581"/>
                  <a:gd name="connsiteX48" fmla="*/ 217488 w 641350"/>
                  <a:gd name="connsiteY48" fmla="*/ 435372 h 459581"/>
                  <a:gd name="connsiteX49" fmla="*/ 255588 w 641350"/>
                  <a:gd name="connsiteY49" fmla="*/ 449659 h 459581"/>
                  <a:gd name="connsiteX50" fmla="*/ 274638 w 641350"/>
                  <a:gd name="connsiteY50" fmla="*/ 375840 h 459581"/>
                  <a:gd name="connsiteX51" fmla="*/ 262732 w 641350"/>
                  <a:gd name="connsiteY51" fmla="*/ 332978 h 459581"/>
                  <a:gd name="connsiteX52" fmla="*/ 279400 w 641350"/>
                  <a:gd name="connsiteY52" fmla="*/ 299640 h 459581"/>
                  <a:gd name="connsiteX53" fmla="*/ 279400 w 641350"/>
                  <a:gd name="connsiteY53" fmla="*/ 266303 h 459581"/>
                  <a:gd name="connsiteX54" fmla="*/ 303213 w 641350"/>
                  <a:gd name="connsiteY54" fmla="*/ 240109 h 459581"/>
                  <a:gd name="connsiteX55" fmla="*/ 336550 w 641350"/>
                  <a:gd name="connsiteY55" fmla="*/ 249634 h 459581"/>
                  <a:gd name="connsiteX56" fmla="*/ 374650 w 641350"/>
                  <a:gd name="connsiteY56" fmla="*/ 273447 h 459581"/>
                  <a:gd name="connsiteX57" fmla="*/ 410369 w 641350"/>
                  <a:gd name="connsiteY57" fmla="*/ 280590 h 459581"/>
                  <a:gd name="connsiteX58" fmla="*/ 422275 w 641350"/>
                  <a:gd name="connsiteY58" fmla="*/ 271065 h 459581"/>
                  <a:gd name="connsiteX59" fmla="*/ 438944 w 641350"/>
                  <a:gd name="connsiteY59" fmla="*/ 271065 h 459581"/>
                  <a:gd name="connsiteX60" fmla="*/ 460375 w 641350"/>
                  <a:gd name="connsiteY60" fmla="*/ 285353 h 459581"/>
                  <a:gd name="connsiteX61" fmla="*/ 488950 w 641350"/>
                  <a:gd name="connsiteY61" fmla="*/ 292497 h 459581"/>
                  <a:gd name="connsiteX62" fmla="*/ 531813 w 641350"/>
                  <a:gd name="connsiteY62" fmla="*/ 297259 h 459581"/>
                  <a:gd name="connsiteX63" fmla="*/ 562769 w 641350"/>
                  <a:gd name="connsiteY63" fmla="*/ 316309 h 459581"/>
                  <a:gd name="connsiteX64" fmla="*/ 600869 w 641350"/>
                  <a:gd name="connsiteY64" fmla="*/ 349647 h 45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641350" h="459581">
                    <a:moveTo>
                      <a:pt x="600869" y="349647"/>
                    </a:moveTo>
                    <a:cubicBezTo>
                      <a:pt x="607219" y="344488"/>
                      <a:pt x="598885" y="301625"/>
                      <a:pt x="600869" y="285353"/>
                    </a:cubicBezTo>
                    <a:cubicBezTo>
                      <a:pt x="602853" y="269081"/>
                      <a:pt x="606425" y="256777"/>
                      <a:pt x="612775" y="252015"/>
                    </a:cubicBezTo>
                    <a:cubicBezTo>
                      <a:pt x="619125" y="247253"/>
                      <a:pt x="636588" y="261937"/>
                      <a:pt x="638969" y="256778"/>
                    </a:cubicBezTo>
                    <a:cubicBezTo>
                      <a:pt x="641350" y="251619"/>
                      <a:pt x="633413" y="233759"/>
                      <a:pt x="627063" y="221059"/>
                    </a:cubicBezTo>
                    <a:cubicBezTo>
                      <a:pt x="620713" y="208359"/>
                      <a:pt x="608410" y="179387"/>
                      <a:pt x="600869" y="180578"/>
                    </a:cubicBezTo>
                    <a:cubicBezTo>
                      <a:pt x="593328" y="181769"/>
                      <a:pt x="593328" y="225822"/>
                      <a:pt x="581819" y="228203"/>
                    </a:cubicBezTo>
                    <a:cubicBezTo>
                      <a:pt x="570310" y="230584"/>
                      <a:pt x="541338" y="199628"/>
                      <a:pt x="531813" y="194865"/>
                    </a:cubicBezTo>
                    <a:cubicBezTo>
                      <a:pt x="522288" y="190102"/>
                      <a:pt x="522685" y="192087"/>
                      <a:pt x="524669" y="199628"/>
                    </a:cubicBezTo>
                    <a:cubicBezTo>
                      <a:pt x="526653" y="207169"/>
                      <a:pt x="541338" y="227409"/>
                      <a:pt x="543719" y="240109"/>
                    </a:cubicBezTo>
                    <a:cubicBezTo>
                      <a:pt x="546100" y="252809"/>
                      <a:pt x="543323" y="271462"/>
                      <a:pt x="538957" y="275828"/>
                    </a:cubicBezTo>
                    <a:cubicBezTo>
                      <a:pt x="534591" y="280194"/>
                      <a:pt x="521891" y="274637"/>
                      <a:pt x="517525" y="266303"/>
                    </a:cubicBezTo>
                    <a:cubicBezTo>
                      <a:pt x="513159" y="257969"/>
                      <a:pt x="519907" y="235347"/>
                      <a:pt x="512763" y="225822"/>
                    </a:cubicBezTo>
                    <a:cubicBezTo>
                      <a:pt x="505619" y="216297"/>
                      <a:pt x="487363" y="214312"/>
                      <a:pt x="474663" y="209153"/>
                    </a:cubicBezTo>
                    <a:cubicBezTo>
                      <a:pt x="461963" y="203994"/>
                      <a:pt x="446485" y="193674"/>
                      <a:pt x="436563" y="194865"/>
                    </a:cubicBezTo>
                    <a:cubicBezTo>
                      <a:pt x="426641" y="196056"/>
                      <a:pt x="423466" y="210741"/>
                      <a:pt x="415132" y="216297"/>
                    </a:cubicBezTo>
                    <a:cubicBezTo>
                      <a:pt x="406798" y="221853"/>
                      <a:pt x="394098" y="230981"/>
                      <a:pt x="386557" y="228203"/>
                    </a:cubicBezTo>
                    <a:cubicBezTo>
                      <a:pt x="379016" y="225425"/>
                      <a:pt x="375444" y="207169"/>
                      <a:pt x="369888" y="199628"/>
                    </a:cubicBezTo>
                    <a:cubicBezTo>
                      <a:pt x="364332" y="192087"/>
                      <a:pt x="361553" y="185737"/>
                      <a:pt x="353219" y="182959"/>
                    </a:cubicBezTo>
                    <a:cubicBezTo>
                      <a:pt x="344885" y="180181"/>
                      <a:pt x="329407" y="186531"/>
                      <a:pt x="319882" y="182959"/>
                    </a:cubicBezTo>
                    <a:cubicBezTo>
                      <a:pt x="310357" y="179387"/>
                      <a:pt x="303213" y="165100"/>
                      <a:pt x="296069" y="161528"/>
                    </a:cubicBezTo>
                    <a:cubicBezTo>
                      <a:pt x="288925" y="157956"/>
                      <a:pt x="286941" y="161925"/>
                      <a:pt x="277019" y="161528"/>
                    </a:cubicBezTo>
                    <a:cubicBezTo>
                      <a:pt x="267097" y="161131"/>
                      <a:pt x="250032" y="160338"/>
                      <a:pt x="236538" y="159147"/>
                    </a:cubicBezTo>
                    <a:cubicBezTo>
                      <a:pt x="223044" y="157956"/>
                      <a:pt x="206376" y="161131"/>
                      <a:pt x="196057" y="154384"/>
                    </a:cubicBezTo>
                    <a:cubicBezTo>
                      <a:pt x="185738" y="147637"/>
                      <a:pt x="183356" y="134143"/>
                      <a:pt x="174625" y="118665"/>
                    </a:cubicBezTo>
                    <a:cubicBezTo>
                      <a:pt x="165894" y="103187"/>
                      <a:pt x="149622" y="78580"/>
                      <a:pt x="143669" y="61515"/>
                    </a:cubicBezTo>
                    <a:cubicBezTo>
                      <a:pt x="137716" y="44450"/>
                      <a:pt x="141685" y="25003"/>
                      <a:pt x="138907" y="16272"/>
                    </a:cubicBezTo>
                    <a:cubicBezTo>
                      <a:pt x="136129" y="7541"/>
                      <a:pt x="130175" y="0"/>
                      <a:pt x="127000" y="9128"/>
                    </a:cubicBezTo>
                    <a:cubicBezTo>
                      <a:pt x="123825" y="18256"/>
                      <a:pt x="117079" y="50799"/>
                      <a:pt x="119857" y="71040"/>
                    </a:cubicBezTo>
                    <a:cubicBezTo>
                      <a:pt x="122635" y="91281"/>
                      <a:pt x="136922" y="114300"/>
                      <a:pt x="143669" y="130572"/>
                    </a:cubicBezTo>
                    <a:cubicBezTo>
                      <a:pt x="150416" y="146844"/>
                      <a:pt x="163910" y="163910"/>
                      <a:pt x="160338" y="168672"/>
                    </a:cubicBezTo>
                    <a:cubicBezTo>
                      <a:pt x="156766" y="173434"/>
                      <a:pt x="136525" y="158750"/>
                      <a:pt x="122238" y="159147"/>
                    </a:cubicBezTo>
                    <a:cubicBezTo>
                      <a:pt x="107951" y="159544"/>
                      <a:pt x="74613" y="171053"/>
                      <a:pt x="74613" y="171053"/>
                    </a:cubicBezTo>
                    <a:cubicBezTo>
                      <a:pt x="59135" y="175022"/>
                      <a:pt x="41275" y="180181"/>
                      <a:pt x="29369" y="182959"/>
                    </a:cubicBezTo>
                    <a:cubicBezTo>
                      <a:pt x="17463" y="185737"/>
                      <a:pt x="0" y="183356"/>
                      <a:pt x="3175" y="187722"/>
                    </a:cubicBezTo>
                    <a:cubicBezTo>
                      <a:pt x="6350" y="192088"/>
                      <a:pt x="32941" y="208756"/>
                      <a:pt x="48419" y="209153"/>
                    </a:cubicBezTo>
                    <a:cubicBezTo>
                      <a:pt x="63897" y="209550"/>
                      <a:pt x="78978" y="193278"/>
                      <a:pt x="96044" y="190103"/>
                    </a:cubicBezTo>
                    <a:cubicBezTo>
                      <a:pt x="113110" y="186928"/>
                      <a:pt x="132160" y="190897"/>
                      <a:pt x="150813" y="190103"/>
                    </a:cubicBezTo>
                    <a:cubicBezTo>
                      <a:pt x="169466" y="189309"/>
                      <a:pt x="193676" y="186134"/>
                      <a:pt x="207963" y="185340"/>
                    </a:cubicBezTo>
                    <a:cubicBezTo>
                      <a:pt x="222250" y="184546"/>
                      <a:pt x="226219" y="182562"/>
                      <a:pt x="236538" y="185340"/>
                    </a:cubicBezTo>
                    <a:cubicBezTo>
                      <a:pt x="246857" y="188118"/>
                      <a:pt x="261541" y="196850"/>
                      <a:pt x="269875" y="202009"/>
                    </a:cubicBezTo>
                    <a:cubicBezTo>
                      <a:pt x="278209" y="207168"/>
                      <a:pt x="290909" y="209153"/>
                      <a:pt x="286544" y="216297"/>
                    </a:cubicBezTo>
                    <a:cubicBezTo>
                      <a:pt x="282179" y="223441"/>
                      <a:pt x="248444" y="233760"/>
                      <a:pt x="243682" y="244872"/>
                    </a:cubicBezTo>
                    <a:cubicBezTo>
                      <a:pt x="238920" y="255984"/>
                      <a:pt x="256779" y="271463"/>
                      <a:pt x="257969" y="282972"/>
                    </a:cubicBezTo>
                    <a:cubicBezTo>
                      <a:pt x="259159" y="294481"/>
                      <a:pt x="254397" y="303609"/>
                      <a:pt x="250825" y="313928"/>
                    </a:cubicBezTo>
                    <a:cubicBezTo>
                      <a:pt x="247253" y="324247"/>
                      <a:pt x="240904" y="335359"/>
                      <a:pt x="236538" y="344884"/>
                    </a:cubicBezTo>
                    <a:cubicBezTo>
                      <a:pt x="232173" y="354409"/>
                      <a:pt x="226220" y="361553"/>
                      <a:pt x="224632" y="371078"/>
                    </a:cubicBezTo>
                    <a:cubicBezTo>
                      <a:pt x="223045" y="380603"/>
                      <a:pt x="228204" y="391319"/>
                      <a:pt x="227013" y="402034"/>
                    </a:cubicBezTo>
                    <a:cubicBezTo>
                      <a:pt x="225822" y="412749"/>
                      <a:pt x="212726" y="427435"/>
                      <a:pt x="217488" y="435372"/>
                    </a:cubicBezTo>
                    <a:cubicBezTo>
                      <a:pt x="222251" y="443310"/>
                      <a:pt x="246063" y="459581"/>
                      <a:pt x="255588" y="449659"/>
                    </a:cubicBezTo>
                    <a:cubicBezTo>
                      <a:pt x="265113" y="439737"/>
                      <a:pt x="273447" y="395287"/>
                      <a:pt x="274638" y="375840"/>
                    </a:cubicBezTo>
                    <a:cubicBezTo>
                      <a:pt x="275829" y="356393"/>
                      <a:pt x="261938" y="345678"/>
                      <a:pt x="262732" y="332978"/>
                    </a:cubicBezTo>
                    <a:cubicBezTo>
                      <a:pt x="263526" y="320278"/>
                      <a:pt x="276622" y="310753"/>
                      <a:pt x="279400" y="299640"/>
                    </a:cubicBezTo>
                    <a:cubicBezTo>
                      <a:pt x="282178" y="288528"/>
                      <a:pt x="275431" y="276225"/>
                      <a:pt x="279400" y="266303"/>
                    </a:cubicBezTo>
                    <a:cubicBezTo>
                      <a:pt x="283369" y="256381"/>
                      <a:pt x="293688" y="242887"/>
                      <a:pt x="303213" y="240109"/>
                    </a:cubicBezTo>
                    <a:cubicBezTo>
                      <a:pt x="312738" y="237331"/>
                      <a:pt x="324644" y="244078"/>
                      <a:pt x="336550" y="249634"/>
                    </a:cubicBezTo>
                    <a:cubicBezTo>
                      <a:pt x="348456" y="255190"/>
                      <a:pt x="362347" y="268288"/>
                      <a:pt x="374650" y="273447"/>
                    </a:cubicBezTo>
                    <a:cubicBezTo>
                      <a:pt x="386953" y="278606"/>
                      <a:pt x="402432" y="280987"/>
                      <a:pt x="410369" y="280590"/>
                    </a:cubicBezTo>
                    <a:cubicBezTo>
                      <a:pt x="418306" y="280193"/>
                      <a:pt x="417513" y="272652"/>
                      <a:pt x="422275" y="271065"/>
                    </a:cubicBezTo>
                    <a:cubicBezTo>
                      <a:pt x="427037" y="269478"/>
                      <a:pt x="432594" y="268684"/>
                      <a:pt x="438944" y="271065"/>
                    </a:cubicBezTo>
                    <a:cubicBezTo>
                      <a:pt x="445294" y="273446"/>
                      <a:pt x="452041" y="281781"/>
                      <a:pt x="460375" y="285353"/>
                    </a:cubicBezTo>
                    <a:cubicBezTo>
                      <a:pt x="468709" y="288925"/>
                      <a:pt x="477044" y="290513"/>
                      <a:pt x="488950" y="292497"/>
                    </a:cubicBezTo>
                    <a:cubicBezTo>
                      <a:pt x="500856" y="294481"/>
                      <a:pt x="519510" y="293290"/>
                      <a:pt x="531813" y="297259"/>
                    </a:cubicBezTo>
                    <a:cubicBezTo>
                      <a:pt x="544116" y="301228"/>
                      <a:pt x="554832" y="309165"/>
                      <a:pt x="562769" y="316309"/>
                    </a:cubicBezTo>
                    <a:cubicBezTo>
                      <a:pt x="570707" y="323453"/>
                      <a:pt x="594519" y="354806"/>
                      <a:pt x="600869" y="349647"/>
                    </a:cubicBezTo>
                    <a:close/>
                  </a:path>
                </a:pathLst>
              </a:custGeom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4234375"/>
                <a:ext cx="886265" cy="28487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87791" y="5669280"/>
                <a:ext cx="984738" cy="1188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1015" y="4768948"/>
                <a:ext cx="801859" cy="8299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043487" y="3895726"/>
                <a:ext cx="542925" cy="214312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93619" y="4064794"/>
                <a:ext cx="507206" cy="214312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126956" y="4062411"/>
                <a:ext cx="750095" cy="214312"/>
              </a:xfrm>
              <a:prstGeom prst="rect">
                <a:avLst/>
              </a:prstGeom>
              <a:solidFill>
                <a:srgbClr val="E7B5E1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153151" y="3752849"/>
                <a:ext cx="528637" cy="169067"/>
              </a:xfrm>
              <a:prstGeom prst="rect">
                <a:avLst/>
              </a:prstGeom>
              <a:solidFill>
                <a:srgbClr val="E7B5E1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262813" y="3621882"/>
                <a:ext cx="345280" cy="128586"/>
              </a:xfrm>
              <a:prstGeom prst="rect">
                <a:avLst/>
              </a:prstGeom>
              <a:solidFill>
                <a:srgbClr val="E7B5E1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179470" y="3559968"/>
                <a:ext cx="49529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Taber</a:t>
                </a:r>
                <a:endParaRPr lang="en-CA" sz="105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286375" y="5043487"/>
                <a:ext cx="477716" cy="147637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974182" y="4876801"/>
                <a:ext cx="542925" cy="23097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978945" y="4929187"/>
                <a:ext cx="5048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Creek</a:t>
                </a:r>
                <a:endParaRPr lang="en-CA" sz="105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81326" y="4826793"/>
                <a:ext cx="59769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Pincher</a:t>
                </a:r>
                <a:endParaRPr lang="en-CA" sz="105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243138" y="4571999"/>
                <a:ext cx="404814" cy="114301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986688" y="2644434"/>
                <a:ext cx="630555" cy="14162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89046" y="5910262"/>
                <a:ext cx="518674" cy="13096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55420" y="3324226"/>
                <a:ext cx="6596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dirty="0" err="1" smtClean="0"/>
                  <a:t>Nobleford</a:t>
                </a:r>
                <a:endParaRPr lang="en-CA" sz="8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308284" y="3358808"/>
                <a:ext cx="485298" cy="141630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005814" y="5851206"/>
                <a:ext cx="7257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err="1" smtClean="0"/>
                  <a:t>Cardston</a:t>
                </a:r>
                <a:endParaRPr lang="en-CA" sz="105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208094" y="587363"/>
                <a:ext cx="344731" cy="234168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477175" y="1325550"/>
                <a:ext cx="404814" cy="114301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242443" y="2429498"/>
                <a:ext cx="470425" cy="114301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51019" y="516731"/>
                <a:ext cx="43752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High</a:t>
                </a:r>
                <a:endParaRPr lang="en-CA" sz="105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158162" y="647701"/>
                <a:ext cx="51372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River</a:t>
                </a:r>
                <a:endParaRPr lang="en-CA" sz="105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93906" y="1250156"/>
                <a:ext cx="62802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dirty="0" err="1" smtClean="0"/>
                  <a:t>Nanton</a:t>
                </a:r>
                <a:endParaRPr lang="en-CA" sz="10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830494" y="1163149"/>
                <a:ext cx="404814" cy="114301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146427" y="2362308"/>
                <a:ext cx="7257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b="1" dirty="0" smtClean="0"/>
                  <a:t>Vauxhall</a:t>
                </a:r>
                <a:endParaRPr lang="en-CA" sz="1050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750593" y="1090610"/>
                <a:ext cx="55721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dirty="0" smtClean="0"/>
                  <a:t>Vulcan</a:t>
                </a:r>
                <a:endParaRPr lang="en-CA" sz="105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67664" y="3011146"/>
                <a:ext cx="630555" cy="14162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93381" y="2576513"/>
                <a:ext cx="85721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b="1" dirty="0" err="1" smtClean="0"/>
                  <a:t>Claresholm</a:t>
                </a:r>
                <a:endParaRPr lang="en-CA" sz="105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088644" y="3181350"/>
                <a:ext cx="64766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b="1" dirty="0" err="1" smtClean="0"/>
                  <a:t>Granum</a:t>
                </a:r>
                <a:endParaRPr lang="en-CA" sz="1000" b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203071" y="2686051"/>
                <a:ext cx="48335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smtClean="0"/>
                  <a:t>Barons</a:t>
                </a:r>
                <a:endParaRPr lang="en-CA" sz="800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493545" y="3036094"/>
                <a:ext cx="581024" cy="238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950" b="1" dirty="0" smtClean="0"/>
                  <a:t>Picture</a:t>
                </a:r>
                <a:r>
                  <a:rPr lang="en-CA" sz="950" dirty="0" smtClean="0"/>
                  <a:t> </a:t>
                </a:r>
                <a:endParaRPr lang="en-CA" sz="95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90320" y="3143250"/>
                <a:ext cx="581024" cy="238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950" b="1" dirty="0" smtClean="0"/>
                  <a:t>Butte</a:t>
                </a:r>
                <a:endParaRPr lang="en-CA" sz="950" b="1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848100" y="2220571"/>
                <a:ext cx="452438" cy="14162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48188" y="1911008"/>
                <a:ext cx="521493" cy="117818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483932" y="1843089"/>
                <a:ext cx="72624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50" b="1" dirty="0" smtClean="0"/>
                  <a:t>Champion</a:t>
                </a:r>
                <a:endParaRPr lang="en-CA" sz="850" b="1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210653" y="2372971"/>
                <a:ext cx="556736" cy="14162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126870" y="2309813"/>
                <a:ext cx="726243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err="1" smtClean="0"/>
                  <a:t>Carmangay</a:t>
                </a:r>
                <a:endParaRPr lang="en-CA" sz="800" b="1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757613" y="2185988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910013" y="2738438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095750" y="3343276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033963" y="1871663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129213" y="2319338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210175" y="2847976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976938" y="331470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774321" y="2166938"/>
                <a:ext cx="57860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b="1" dirty="0" err="1" smtClean="0"/>
                  <a:t>Stavely</a:t>
                </a:r>
                <a:endParaRPr lang="en-CA" sz="1000" b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0220" y="3324225"/>
                <a:ext cx="62146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err="1" smtClean="0"/>
                  <a:t>Nobleford</a:t>
                </a:r>
                <a:endParaRPr lang="en-CA" sz="800" b="1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329238" y="3373096"/>
                <a:ext cx="497681" cy="14162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257801" y="3305176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367212" y="394335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572125" y="384810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943225" y="487680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628900" y="455295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188370" y="4517234"/>
                <a:ext cx="53101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err="1" smtClean="0"/>
                  <a:t>Cowley</a:t>
                </a:r>
                <a:endParaRPr lang="en-CA" sz="800" b="1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590924" y="5281613"/>
                <a:ext cx="466725" cy="109538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833811" y="5700712"/>
                <a:ext cx="481013" cy="100014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512346" y="5241133"/>
                <a:ext cx="63103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smtClean="0"/>
                  <a:t>Glenwood</a:t>
                </a:r>
                <a:endParaRPr lang="en-CA" sz="800" b="1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774284" y="5645946"/>
                <a:ext cx="63103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00" b="1" dirty="0" smtClean="0"/>
                  <a:t>Hill Spring</a:t>
                </a:r>
                <a:endParaRPr lang="en-CA" sz="800" b="1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081463" y="537210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781425" y="565785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176714" y="4043363"/>
                <a:ext cx="507206" cy="242886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b="1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17196" y="3974305"/>
                <a:ext cx="44767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b="1" dirty="0" smtClean="0"/>
                  <a:t>Fort</a:t>
                </a:r>
                <a:endParaRPr lang="en-CA" sz="1000" b="1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090987" y="4088605"/>
                <a:ext cx="73580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b="1" dirty="0" smtClean="0"/>
                  <a:t>Macleod</a:t>
                </a:r>
                <a:endParaRPr lang="en-CA" sz="1000" b="1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753101" y="5162551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938839" y="1333499"/>
                <a:ext cx="404812" cy="147639"/>
              </a:xfrm>
              <a:prstGeom prst="rect">
                <a:avLst/>
              </a:prstGeom>
              <a:solidFill>
                <a:srgbClr val="E7B5E1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860296" y="1290639"/>
                <a:ext cx="588130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850" b="1" dirty="0" smtClean="0"/>
                  <a:t>Lomond</a:t>
                </a:r>
                <a:endParaRPr lang="en-CA" sz="850" b="1" dirty="0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7862888" y="2014538"/>
                <a:ext cx="80962" cy="219075"/>
              </a:xfrm>
              <a:custGeom>
                <a:avLst/>
                <a:gdLst>
                  <a:gd name="connsiteX0" fmla="*/ 9525 w 80962"/>
                  <a:gd name="connsiteY0" fmla="*/ 28575 h 219075"/>
                  <a:gd name="connsiteX1" fmla="*/ 80962 w 80962"/>
                  <a:gd name="connsiteY1" fmla="*/ 0 h 219075"/>
                  <a:gd name="connsiteX2" fmla="*/ 80962 w 80962"/>
                  <a:gd name="connsiteY2" fmla="*/ 219075 h 219075"/>
                  <a:gd name="connsiteX3" fmla="*/ 0 w 80962"/>
                  <a:gd name="connsiteY3" fmla="*/ 219075 h 219075"/>
                  <a:gd name="connsiteX4" fmla="*/ 9525 w 80962"/>
                  <a:gd name="connsiteY4" fmla="*/ 2857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962" h="219075">
                    <a:moveTo>
                      <a:pt x="9525" y="28575"/>
                    </a:moveTo>
                    <a:lnTo>
                      <a:pt x="80962" y="0"/>
                    </a:lnTo>
                    <a:lnTo>
                      <a:pt x="80962" y="219075"/>
                    </a:lnTo>
                    <a:lnTo>
                      <a:pt x="0" y="219075"/>
                    </a:lnTo>
                    <a:lnTo>
                      <a:pt x="9525" y="28575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5948364" y="2971800"/>
                <a:ext cx="814387" cy="623888"/>
              </a:xfrm>
              <a:custGeom>
                <a:avLst/>
                <a:gdLst>
                  <a:gd name="connsiteX0" fmla="*/ 1171575 w 1171575"/>
                  <a:gd name="connsiteY0" fmla="*/ 385763 h 623888"/>
                  <a:gd name="connsiteX1" fmla="*/ 1157288 w 1171575"/>
                  <a:gd name="connsiteY1" fmla="*/ 309563 h 623888"/>
                  <a:gd name="connsiteX2" fmla="*/ 1090613 w 1171575"/>
                  <a:gd name="connsiteY2" fmla="*/ 247650 h 623888"/>
                  <a:gd name="connsiteX3" fmla="*/ 1081088 w 1171575"/>
                  <a:gd name="connsiteY3" fmla="*/ 219075 h 623888"/>
                  <a:gd name="connsiteX4" fmla="*/ 1119188 w 1171575"/>
                  <a:gd name="connsiteY4" fmla="*/ 152400 h 623888"/>
                  <a:gd name="connsiteX5" fmla="*/ 1123950 w 1171575"/>
                  <a:gd name="connsiteY5" fmla="*/ 0 h 623888"/>
                  <a:gd name="connsiteX6" fmla="*/ 9525 w 1171575"/>
                  <a:gd name="connsiteY6" fmla="*/ 0 h 623888"/>
                  <a:gd name="connsiteX7" fmla="*/ 0 w 1171575"/>
                  <a:gd name="connsiteY7" fmla="*/ 614363 h 623888"/>
                  <a:gd name="connsiteX8" fmla="*/ 376238 w 1171575"/>
                  <a:gd name="connsiteY8" fmla="*/ 623888 h 623888"/>
                  <a:gd name="connsiteX9" fmla="*/ 390525 w 1171575"/>
                  <a:gd name="connsiteY9" fmla="*/ 590550 h 623888"/>
                  <a:gd name="connsiteX10" fmla="*/ 495300 w 1171575"/>
                  <a:gd name="connsiteY10" fmla="*/ 590550 h 623888"/>
                  <a:gd name="connsiteX11" fmla="*/ 490538 w 1171575"/>
                  <a:gd name="connsiteY11" fmla="*/ 552450 h 623888"/>
                  <a:gd name="connsiteX12" fmla="*/ 471488 w 1171575"/>
                  <a:gd name="connsiteY12" fmla="*/ 504825 h 623888"/>
                  <a:gd name="connsiteX13" fmla="*/ 500063 w 1171575"/>
                  <a:gd name="connsiteY13" fmla="*/ 485775 h 623888"/>
                  <a:gd name="connsiteX14" fmla="*/ 552450 w 1171575"/>
                  <a:gd name="connsiteY14" fmla="*/ 519113 h 623888"/>
                  <a:gd name="connsiteX15" fmla="*/ 609600 w 1171575"/>
                  <a:gd name="connsiteY15" fmla="*/ 576263 h 623888"/>
                  <a:gd name="connsiteX16" fmla="*/ 638175 w 1171575"/>
                  <a:gd name="connsiteY16" fmla="*/ 481013 h 623888"/>
                  <a:gd name="connsiteX17" fmla="*/ 738188 w 1171575"/>
                  <a:gd name="connsiteY17" fmla="*/ 552450 h 623888"/>
                  <a:gd name="connsiteX18" fmla="*/ 842963 w 1171575"/>
                  <a:gd name="connsiteY18" fmla="*/ 442913 h 623888"/>
                  <a:gd name="connsiteX19" fmla="*/ 957263 w 1171575"/>
                  <a:gd name="connsiteY19" fmla="*/ 442913 h 623888"/>
                  <a:gd name="connsiteX20" fmla="*/ 985838 w 1171575"/>
                  <a:gd name="connsiteY20" fmla="*/ 442913 h 623888"/>
                  <a:gd name="connsiteX21" fmla="*/ 1071563 w 1171575"/>
                  <a:gd name="connsiteY21" fmla="*/ 433388 h 623888"/>
                  <a:gd name="connsiteX22" fmla="*/ 1104900 w 1171575"/>
                  <a:gd name="connsiteY22" fmla="*/ 409575 h 623888"/>
                  <a:gd name="connsiteX23" fmla="*/ 1104900 w 1171575"/>
                  <a:gd name="connsiteY23" fmla="*/ 371475 h 623888"/>
                  <a:gd name="connsiteX24" fmla="*/ 1171575 w 1171575"/>
                  <a:gd name="connsiteY24" fmla="*/ 385763 h 623888"/>
                  <a:gd name="connsiteX0" fmla="*/ 1162050 w 1162050"/>
                  <a:gd name="connsiteY0" fmla="*/ 385763 h 623888"/>
                  <a:gd name="connsiteX1" fmla="*/ 1147763 w 1162050"/>
                  <a:gd name="connsiteY1" fmla="*/ 309563 h 623888"/>
                  <a:gd name="connsiteX2" fmla="*/ 1081088 w 1162050"/>
                  <a:gd name="connsiteY2" fmla="*/ 247650 h 623888"/>
                  <a:gd name="connsiteX3" fmla="*/ 1071563 w 1162050"/>
                  <a:gd name="connsiteY3" fmla="*/ 219075 h 623888"/>
                  <a:gd name="connsiteX4" fmla="*/ 1109663 w 1162050"/>
                  <a:gd name="connsiteY4" fmla="*/ 152400 h 623888"/>
                  <a:gd name="connsiteX5" fmla="*/ 1114425 w 1162050"/>
                  <a:gd name="connsiteY5" fmla="*/ 0 h 623888"/>
                  <a:gd name="connsiteX6" fmla="*/ 0 w 1162050"/>
                  <a:gd name="connsiteY6" fmla="*/ 0 h 623888"/>
                  <a:gd name="connsiteX7" fmla="*/ 357188 w 1162050"/>
                  <a:gd name="connsiteY7" fmla="*/ 614363 h 623888"/>
                  <a:gd name="connsiteX8" fmla="*/ 366713 w 1162050"/>
                  <a:gd name="connsiteY8" fmla="*/ 623888 h 623888"/>
                  <a:gd name="connsiteX9" fmla="*/ 381000 w 1162050"/>
                  <a:gd name="connsiteY9" fmla="*/ 590550 h 623888"/>
                  <a:gd name="connsiteX10" fmla="*/ 485775 w 1162050"/>
                  <a:gd name="connsiteY10" fmla="*/ 590550 h 623888"/>
                  <a:gd name="connsiteX11" fmla="*/ 481013 w 1162050"/>
                  <a:gd name="connsiteY11" fmla="*/ 552450 h 623888"/>
                  <a:gd name="connsiteX12" fmla="*/ 461963 w 1162050"/>
                  <a:gd name="connsiteY12" fmla="*/ 504825 h 623888"/>
                  <a:gd name="connsiteX13" fmla="*/ 490538 w 1162050"/>
                  <a:gd name="connsiteY13" fmla="*/ 485775 h 623888"/>
                  <a:gd name="connsiteX14" fmla="*/ 542925 w 1162050"/>
                  <a:gd name="connsiteY14" fmla="*/ 519113 h 623888"/>
                  <a:gd name="connsiteX15" fmla="*/ 600075 w 1162050"/>
                  <a:gd name="connsiteY15" fmla="*/ 576263 h 623888"/>
                  <a:gd name="connsiteX16" fmla="*/ 628650 w 1162050"/>
                  <a:gd name="connsiteY16" fmla="*/ 481013 h 623888"/>
                  <a:gd name="connsiteX17" fmla="*/ 728663 w 1162050"/>
                  <a:gd name="connsiteY17" fmla="*/ 552450 h 623888"/>
                  <a:gd name="connsiteX18" fmla="*/ 833438 w 1162050"/>
                  <a:gd name="connsiteY18" fmla="*/ 442913 h 623888"/>
                  <a:gd name="connsiteX19" fmla="*/ 947738 w 1162050"/>
                  <a:gd name="connsiteY19" fmla="*/ 442913 h 623888"/>
                  <a:gd name="connsiteX20" fmla="*/ 976313 w 1162050"/>
                  <a:gd name="connsiteY20" fmla="*/ 442913 h 623888"/>
                  <a:gd name="connsiteX21" fmla="*/ 1062038 w 1162050"/>
                  <a:gd name="connsiteY21" fmla="*/ 433388 h 623888"/>
                  <a:gd name="connsiteX22" fmla="*/ 1095375 w 1162050"/>
                  <a:gd name="connsiteY22" fmla="*/ 409575 h 623888"/>
                  <a:gd name="connsiteX23" fmla="*/ 1095375 w 1162050"/>
                  <a:gd name="connsiteY23" fmla="*/ 371475 h 623888"/>
                  <a:gd name="connsiteX24" fmla="*/ 1162050 w 1162050"/>
                  <a:gd name="connsiteY24" fmla="*/ 385763 h 623888"/>
                  <a:gd name="connsiteX0" fmla="*/ 814387 w 814387"/>
                  <a:gd name="connsiteY0" fmla="*/ 385763 h 623888"/>
                  <a:gd name="connsiteX1" fmla="*/ 800100 w 814387"/>
                  <a:gd name="connsiteY1" fmla="*/ 309563 h 623888"/>
                  <a:gd name="connsiteX2" fmla="*/ 733425 w 814387"/>
                  <a:gd name="connsiteY2" fmla="*/ 247650 h 623888"/>
                  <a:gd name="connsiteX3" fmla="*/ 723900 w 814387"/>
                  <a:gd name="connsiteY3" fmla="*/ 219075 h 623888"/>
                  <a:gd name="connsiteX4" fmla="*/ 762000 w 814387"/>
                  <a:gd name="connsiteY4" fmla="*/ 152400 h 623888"/>
                  <a:gd name="connsiteX5" fmla="*/ 766762 w 814387"/>
                  <a:gd name="connsiteY5" fmla="*/ 0 h 623888"/>
                  <a:gd name="connsiteX6" fmla="*/ 0 w 814387"/>
                  <a:gd name="connsiteY6" fmla="*/ 14288 h 623888"/>
                  <a:gd name="connsiteX7" fmla="*/ 9525 w 814387"/>
                  <a:gd name="connsiteY7" fmla="*/ 614363 h 623888"/>
                  <a:gd name="connsiteX8" fmla="*/ 19050 w 814387"/>
                  <a:gd name="connsiteY8" fmla="*/ 623888 h 623888"/>
                  <a:gd name="connsiteX9" fmla="*/ 33337 w 814387"/>
                  <a:gd name="connsiteY9" fmla="*/ 590550 h 623888"/>
                  <a:gd name="connsiteX10" fmla="*/ 138112 w 814387"/>
                  <a:gd name="connsiteY10" fmla="*/ 590550 h 623888"/>
                  <a:gd name="connsiteX11" fmla="*/ 133350 w 814387"/>
                  <a:gd name="connsiteY11" fmla="*/ 552450 h 623888"/>
                  <a:gd name="connsiteX12" fmla="*/ 114300 w 814387"/>
                  <a:gd name="connsiteY12" fmla="*/ 504825 h 623888"/>
                  <a:gd name="connsiteX13" fmla="*/ 142875 w 814387"/>
                  <a:gd name="connsiteY13" fmla="*/ 485775 h 623888"/>
                  <a:gd name="connsiteX14" fmla="*/ 195262 w 814387"/>
                  <a:gd name="connsiteY14" fmla="*/ 519113 h 623888"/>
                  <a:gd name="connsiteX15" fmla="*/ 252412 w 814387"/>
                  <a:gd name="connsiteY15" fmla="*/ 576263 h 623888"/>
                  <a:gd name="connsiteX16" fmla="*/ 280987 w 814387"/>
                  <a:gd name="connsiteY16" fmla="*/ 481013 h 623888"/>
                  <a:gd name="connsiteX17" fmla="*/ 381000 w 814387"/>
                  <a:gd name="connsiteY17" fmla="*/ 552450 h 623888"/>
                  <a:gd name="connsiteX18" fmla="*/ 485775 w 814387"/>
                  <a:gd name="connsiteY18" fmla="*/ 442913 h 623888"/>
                  <a:gd name="connsiteX19" fmla="*/ 600075 w 814387"/>
                  <a:gd name="connsiteY19" fmla="*/ 442913 h 623888"/>
                  <a:gd name="connsiteX20" fmla="*/ 628650 w 814387"/>
                  <a:gd name="connsiteY20" fmla="*/ 442913 h 623888"/>
                  <a:gd name="connsiteX21" fmla="*/ 714375 w 814387"/>
                  <a:gd name="connsiteY21" fmla="*/ 433388 h 623888"/>
                  <a:gd name="connsiteX22" fmla="*/ 747712 w 814387"/>
                  <a:gd name="connsiteY22" fmla="*/ 409575 h 623888"/>
                  <a:gd name="connsiteX23" fmla="*/ 747712 w 814387"/>
                  <a:gd name="connsiteY23" fmla="*/ 371475 h 623888"/>
                  <a:gd name="connsiteX24" fmla="*/ 814387 w 814387"/>
                  <a:gd name="connsiteY24" fmla="*/ 385763 h 623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814387" h="623888">
                    <a:moveTo>
                      <a:pt x="814387" y="385763"/>
                    </a:moveTo>
                    <a:lnTo>
                      <a:pt x="800100" y="309563"/>
                    </a:lnTo>
                    <a:lnTo>
                      <a:pt x="733425" y="247650"/>
                    </a:lnTo>
                    <a:lnTo>
                      <a:pt x="723900" y="219075"/>
                    </a:lnTo>
                    <a:lnTo>
                      <a:pt x="762000" y="152400"/>
                    </a:lnTo>
                    <a:lnTo>
                      <a:pt x="766762" y="0"/>
                    </a:lnTo>
                    <a:lnTo>
                      <a:pt x="0" y="14288"/>
                    </a:lnTo>
                    <a:lnTo>
                      <a:pt x="9525" y="614363"/>
                    </a:lnTo>
                    <a:lnTo>
                      <a:pt x="19050" y="623888"/>
                    </a:lnTo>
                    <a:lnTo>
                      <a:pt x="33337" y="590550"/>
                    </a:lnTo>
                    <a:lnTo>
                      <a:pt x="138112" y="590550"/>
                    </a:lnTo>
                    <a:lnTo>
                      <a:pt x="133350" y="552450"/>
                    </a:lnTo>
                    <a:lnTo>
                      <a:pt x="114300" y="504825"/>
                    </a:lnTo>
                    <a:lnTo>
                      <a:pt x="142875" y="485775"/>
                    </a:lnTo>
                    <a:lnTo>
                      <a:pt x="195262" y="519113"/>
                    </a:lnTo>
                    <a:lnTo>
                      <a:pt x="252412" y="576263"/>
                    </a:lnTo>
                    <a:lnTo>
                      <a:pt x="280987" y="481013"/>
                    </a:lnTo>
                    <a:lnTo>
                      <a:pt x="381000" y="552450"/>
                    </a:lnTo>
                    <a:lnTo>
                      <a:pt x="485775" y="442913"/>
                    </a:lnTo>
                    <a:lnTo>
                      <a:pt x="600075" y="442913"/>
                    </a:lnTo>
                    <a:lnTo>
                      <a:pt x="628650" y="442913"/>
                    </a:lnTo>
                    <a:lnTo>
                      <a:pt x="714375" y="433388"/>
                    </a:lnTo>
                    <a:lnTo>
                      <a:pt x="747712" y="409575"/>
                    </a:lnTo>
                    <a:lnTo>
                      <a:pt x="747712" y="371475"/>
                    </a:lnTo>
                    <a:lnTo>
                      <a:pt x="814387" y="385763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4090988" y="4276725"/>
                <a:ext cx="714375" cy="657225"/>
              </a:xfrm>
              <a:custGeom>
                <a:avLst/>
                <a:gdLst>
                  <a:gd name="connsiteX0" fmla="*/ 0 w 714375"/>
                  <a:gd name="connsiteY0" fmla="*/ 0 h 657225"/>
                  <a:gd name="connsiteX1" fmla="*/ 4762 w 714375"/>
                  <a:gd name="connsiteY1" fmla="*/ 657225 h 657225"/>
                  <a:gd name="connsiteX2" fmla="*/ 457200 w 714375"/>
                  <a:gd name="connsiteY2" fmla="*/ 619125 h 657225"/>
                  <a:gd name="connsiteX3" fmla="*/ 600075 w 714375"/>
                  <a:gd name="connsiteY3" fmla="*/ 485775 h 657225"/>
                  <a:gd name="connsiteX4" fmla="*/ 714375 w 714375"/>
                  <a:gd name="connsiteY4" fmla="*/ 309563 h 657225"/>
                  <a:gd name="connsiteX5" fmla="*/ 628650 w 714375"/>
                  <a:gd name="connsiteY5" fmla="*/ 90488 h 657225"/>
                  <a:gd name="connsiteX6" fmla="*/ 600075 w 714375"/>
                  <a:gd name="connsiteY6" fmla="*/ 0 h 657225"/>
                  <a:gd name="connsiteX7" fmla="*/ 0 w 714375"/>
                  <a:gd name="connsiteY7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4375" h="657225">
                    <a:moveTo>
                      <a:pt x="0" y="0"/>
                    </a:moveTo>
                    <a:cubicBezTo>
                      <a:pt x="1587" y="219075"/>
                      <a:pt x="3175" y="438150"/>
                      <a:pt x="4762" y="657225"/>
                    </a:cubicBezTo>
                    <a:lnTo>
                      <a:pt x="457200" y="619125"/>
                    </a:lnTo>
                    <a:lnTo>
                      <a:pt x="600075" y="485775"/>
                    </a:lnTo>
                    <a:lnTo>
                      <a:pt x="714375" y="309563"/>
                    </a:lnTo>
                    <a:lnTo>
                      <a:pt x="628650" y="90488"/>
                    </a:lnTo>
                    <a:lnTo>
                      <a:pt x="6000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7955897" y="3942910"/>
                <a:ext cx="1188103" cy="2378589"/>
              </a:xfrm>
              <a:custGeom>
                <a:avLst/>
                <a:gdLst>
                  <a:gd name="connsiteX0" fmla="*/ 295835 w 3590364"/>
                  <a:gd name="connsiteY0" fmla="*/ 0 h 6347012"/>
                  <a:gd name="connsiteX1" fmla="*/ 1667435 w 3590364"/>
                  <a:gd name="connsiteY1" fmla="*/ 80682 h 6347012"/>
                  <a:gd name="connsiteX2" fmla="*/ 1828800 w 3590364"/>
                  <a:gd name="connsiteY2" fmla="*/ 67235 h 6347012"/>
                  <a:gd name="connsiteX3" fmla="*/ 3146611 w 3590364"/>
                  <a:gd name="connsiteY3" fmla="*/ 13447 h 6347012"/>
                  <a:gd name="connsiteX4" fmla="*/ 3590364 w 3590364"/>
                  <a:gd name="connsiteY4" fmla="*/ 6279777 h 6347012"/>
                  <a:gd name="connsiteX5" fmla="*/ 2124635 w 3590364"/>
                  <a:gd name="connsiteY5" fmla="*/ 6347012 h 6347012"/>
                  <a:gd name="connsiteX6" fmla="*/ 2030505 w 3590364"/>
                  <a:gd name="connsiteY6" fmla="*/ 6320118 h 6347012"/>
                  <a:gd name="connsiteX7" fmla="*/ 1949823 w 3590364"/>
                  <a:gd name="connsiteY7" fmla="*/ 6266329 h 6347012"/>
                  <a:gd name="connsiteX8" fmla="*/ 1896035 w 3590364"/>
                  <a:gd name="connsiteY8" fmla="*/ 6199094 h 6347012"/>
                  <a:gd name="connsiteX9" fmla="*/ 1855694 w 3590364"/>
                  <a:gd name="connsiteY9" fmla="*/ 6104965 h 6347012"/>
                  <a:gd name="connsiteX10" fmla="*/ 1855694 w 3590364"/>
                  <a:gd name="connsiteY10" fmla="*/ 6104965 h 6347012"/>
                  <a:gd name="connsiteX11" fmla="*/ 1761564 w 3590364"/>
                  <a:gd name="connsiteY11" fmla="*/ 5688106 h 6347012"/>
                  <a:gd name="connsiteX12" fmla="*/ 1748117 w 3590364"/>
                  <a:gd name="connsiteY12" fmla="*/ 5540188 h 6347012"/>
                  <a:gd name="connsiteX13" fmla="*/ 1748117 w 3590364"/>
                  <a:gd name="connsiteY13" fmla="*/ 5540188 h 6347012"/>
                  <a:gd name="connsiteX14" fmla="*/ 1627094 w 3590364"/>
                  <a:gd name="connsiteY14" fmla="*/ 5459506 h 6347012"/>
                  <a:gd name="connsiteX15" fmla="*/ 1600200 w 3590364"/>
                  <a:gd name="connsiteY15" fmla="*/ 5378824 h 6347012"/>
                  <a:gd name="connsiteX16" fmla="*/ 1559858 w 3590364"/>
                  <a:gd name="connsiteY16" fmla="*/ 5351929 h 6347012"/>
                  <a:gd name="connsiteX17" fmla="*/ 1506070 w 3590364"/>
                  <a:gd name="connsiteY17" fmla="*/ 5325035 h 6347012"/>
                  <a:gd name="connsiteX18" fmla="*/ 1506070 w 3590364"/>
                  <a:gd name="connsiteY18" fmla="*/ 5325035 h 6347012"/>
                  <a:gd name="connsiteX19" fmla="*/ 1411941 w 3590364"/>
                  <a:gd name="connsiteY19" fmla="*/ 5190565 h 6347012"/>
                  <a:gd name="connsiteX20" fmla="*/ 1358152 w 3590364"/>
                  <a:gd name="connsiteY20" fmla="*/ 5123329 h 6347012"/>
                  <a:gd name="connsiteX21" fmla="*/ 1344705 w 3590364"/>
                  <a:gd name="connsiteY21" fmla="*/ 5082988 h 6347012"/>
                  <a:gd name="connsiteX22" fmla="*/ 1277470 w 3590364"/>
                  <a:gd name="connsiteY22" fmla="*/ 4988859 h 6347012"/>
                  <a:gd name="connsiteX23" fmla="*/ 1156447 w 3590364"/>
                  <a:gd name="connsiteY23" fmla="*/ 4894729 h 6347012"/>
                  <a:gd name="connsiteX24" fmla="*/ 1089211 w 3590364"/>
                  <a:gd name="connsiteY24" fmla="*/ 4814047 h 6347012"/>
                  <a:gd name="connsiteX25" fmla="*/ 1008529 w 3590364"/>
                  <a:gd name="connsiteY25" fmla="*/ 4760259 h 6347012"/>
                  <a:gd name="connsiteX26" fmla="*/ 927847 w 3590364"/>
                  <a:gd name="connsiteY26" fmla="*/ 4679577 h 6347012"/>
                  <a:gd name="connsiteX27" fmla="*/ 874058 w 3590364"/>
                  <a:gd name="connsiteY27" fmla="*/ 4558553 h 6347012"/>
                  <a:gd name="connsiteX28" fmla="*/ 766482 w 3590364"/>
                  <a:gd name="connsiteY28" fmla="*/ 4558553 h 6347012"/>
                  <a:gd name="connsiteX29" fmla="*/ 766482 w 3590364"/>
                  <a:gd name="connsiteY29" fmla="*/ 4558553 h 6347012"/>
                  <a:gd name="connsiteX30" fmla="*/ 739588 w 3590364"/>
                  <a:gd name="connsiteY30" fmla="*/ 4450977 h 6347012"/>
                  <a:gd name="connsiteX31" fmla="*/ 685800 w 3590364"/>
                  <a:gd name="connsiteY31" fmla="*/ 4397188 h 6347012"/>
                  <a:gd name="connsiteX32" fmla="*/ 618564 w 3590364"/>
                  <a:gd name="connsiteY32" fmla="*/ 4424082 h 6347012"/>
                  <a:gd name="connsiteX33" fmla="*/ 564776 w 3590364"/>
                  <a:gd name="connsiteY33" fmla="*/ 4316506 h 6347012"/>
                  <a:gd name="connsiteX34" fmla="*/ 470647 w 3590364"/>
                  <a:gd name="connsiteY34" fmla="*/ 4128247 h 6347012"/>
                  <a:gd name="connsiteX35" fmla="*/ 403411 w 3590364"/>
                  <a:gd name="connsiteY35" fmla="*/ 3980329 h 6347012"/>
                  <a:gd name="connsiteX36" fmla="*/ 349623 w 3590364"/>
                  <a:gd name="connsiteY36" fmla="*/ 3939988 h 6347012"/>
                  <a:gd name="connsiteX37" fmla="*/ 268941 w 3590364"/>
                  <a:gd name="connsiteY37" fmla="*/ 3926541 h 6347012"/>
                  <a:gd name="connsiteX38" fmla="*/ 268941 w 3590364"/>
                  <a:gd name="connsiteY38" fmla="*/ 3926541 h 6347012"/>
                  <a:gd name="connsiteX39" fmla="*/ 121023 w 3590364"/>
                  <a:gd name="connsiteY39" fmla="*/ 3818965 h 6347012"/>
                  <a:gd name="connsiteX40" fmla="*/ 26894 w 3590364"/>
                  <a:gd name="connsiteY40" fmla="*/ 3697941 h 6347012"/>
                  <a:gd name="connsiteX41" fmla="*/ 0 w 3590364"/>
                  <a:gd name="connsiteY41" fmla="*/ 3523129 h 6347012"/>
                  <a:gd name="connsiteX42" fmla="*/ 295835 w 3590364"/>
                  <a:gd name="connsiteY42" fmla="*/ 0 h 6347012"/>
                  <a:gd name="connsiteX0" fmla="*/ 295835 w 3590364"/>
                  <a:gd name="connsiteY0" fmla="*/ 0 h 6358918"/>
                  <a:gd name="connsiteX1" fmla="*/ 1667435 w 3590364"/>
                  <a:gd name="connsiteY1" fmla="*/ 80682 h 6358918"/>
                  <a:gd name="connsiteX2" fmla="*/ 1828800 w 3590364"/>
                  <a:gd name="connsiteY2" fmla="*/ 67235 h 6358918"/>
                  <a:gd name="connsiteX3" fmla="*/ 3146611 w 3590364"/>
                  <a:gd name="connsiteY3" fmla="*/ 13447 h 6358918"/>
                  <a:gd name="connsiteX4" fmla="*/ 3590364 w 3590364"/>
                  <a:gd name="connsiteY4" fmla="*/ 6279777 h 6358918"/>
                  <a:gd name="connsiteX5" fmla="*/ 2129397 w 3590364"/>
                  <a:gd name="connsiteY5" fmla="*/ 6358918 h 6358918"/>
                  <a:gd name="connsiteX6" fmla="*/ 2030505 w 3590364"/>
                  <a:gd name="connsiteY6" fmla="*/ 6320118 h 6358918"/>
                  <a:gd name="connsiteX7" fmla="*/ 1949823 w 3590364"/>
                  <a:gd name="connsiteY7" fmla="*/ 6266329 h 6358918"/>
                  <a:gd name="connsiteX8" fmla="*/ 1896035 w 3590364"/>
                  <a:gd name="connsiteY8" fmla="*/ 6199094 h 6358918"/>
                  <a:gd name="connsiteX9" fmla="*/ 1855694 w 3590364"/>
                  <a:gd name="connsiteY9" fmla="*/ 6104965 h 6358918"/>
                  <a:gd name="connsiteX10" fmla="*/ 1855694 w 3590364"/>
                  <a:gd name="connsiteY10" fmla="*/ 6104965 h 6358918"/>
                  <a:gd name="connsiteX11" fmla="*/ 1761564 w 3590364"/>
                  <a:gd name="connsiteY11" fmla="*/ 5688106 h 6358918"/>
                  <a:gd name="connsiteX12" fmla="*/ 1748117 w 3590364"/>
                  <a:gd name="connsiteY12" fmla="*/ 5540188 h 6358918"/>
                  <a:gd name="connsiteX13" fmla="*/ 1748117 w 3590364"/>
                  <a:gd name="connsiteY13" fmla="*/ 5540188 h 6358918"/>
                  <a:gd name="connsiteX14" fmla="*/ 1627094 w 3590364"/>
                  <a:gd name="connsiteY14" fmla="*/ 5459506 h 6358918"/>
                  <a:gd name="connsiteX15" fmla="*/ 1600200 w 3590364"/>
                  <a:gd name="connsiteY15" fmla="*/ 5378824 h 6358918"/>
                  <a:gd name="connsiteX16" fmla="*/ 1559858 w 3590364"/>
                  <a:gd name="connsiteY16" fmla="*/ 5351929 h 6358918"/>
                  <a:gd name="connsiteX17" fmla="*/ 1506070 w 3590364"/>
                  <a:gd name="connsiteY17" fmla="*/ 5325035 h 6358918"/>
                  <a:gd name="connsiteX18" fmla="*/ 1506070 w 3590364"/>
                  <a:gd name="connsiteY18" fmla="*/ 5325035 h 6358918"/>
                  <a:gd name="connsiteX19" fmla="*/ 1411941 w 3590364"/>
                  <a:gd name="connsiteY19" fmla="*/ 5190565 h 6358918"/>
                  <a:gd name="connsiteX20" fmla="*/ 1358152 w 3590364"/>
                  <a:gd name="connsiteY20" fmla="*/ 5123329 h 6358918"/>
                  <a:gd name="connsiteX21" fmla="*/ 1344705 w 3590364"/>
                  <a:gd name="connsiteY21" fmla="*/ 5082988 h 6358918"/>
                  <a:gd name="connsiteX22" fmla="*/ 1277470 w 3590364"/>
                  <a:gd name="connsiteY22" fmla="*/ 4988859 h 6358918"/>
                  <a:gd name="connsiteX23" fmla="*/ 1156447 w 3590364"/>
                  <a:gd name="connsiteY23" fmla="*/ 4894729 h 6358918"/>
                  <a:gd name="connsiteX24" fmla="*/ 1089211 w 3590364"/>
                  <a:gd name="connsiteY24" fmla="*/ 4814047 h 6358918"/>
                  <a:gd name="connsiteX25" fmla="*/ 1008529 w 3590364"/>
                  <a:gd name="connsiteY25" fmla="*/ 4760259 h 6358918"/>
                  <a:gd name="connsiteX26" fmla="*/ 927847 w 3590364"/>
                  <a:gd name="connsiteY26" fmla="*/ 4679577 h 6358918"/>
                  <a:gd name="connsiteX27" fmla="*/ 874058 w 3590364"/>
                  <a:gd name="connsiteY27" fmla="*/ 4558553 h 6358918"/>
                  <a:gd name="connsiteX28" fmla="*/ 766482 w 3590364"/>
                  <a:gd name="connsiteY28" fmla="*/ 4558553 h 6358918"/>
                  <a:gd name="connsiteX29" fmla="*/ 766482 w 3590364"/>
                  <a:gd name="connsiteY29" fmla="*/ 4558553 h 6358918"/>
                  <a:gd name="connsiteX30" fmla="*/ 739588 w 3590364"/>
                  <a:gd name="connsiteY30" fmla="*/ 4450977 h 6358918"/>
                  <a:gd name="connsiteX31" fmla="*/ 685800 w 3590364"/>
                  <a:gd name="connsiteY31" fmla="*/ 4397188 h 6358918"/>
                  <a:gd name="connsiteX32" fmla="*/ 618564 w 3590364"/>
                  <a:gd name="connsiteY32" fmla="*/ 4424082 h 6358918"/>
                  <a:gd name="connsiteX33" fmla="*/ 564776 w 3590364"/>
                  <a:gd name="connsiteY33" fmla="*/ 4316506 h 6358918"/>
                  <a:gd name="connsiteX34" fmla="*/ 470647 w 3590364"/>
                  <a:gd name="connsiteY34" fmla="*/ 4128247 h 6358918"/>
                  <a:gd name="connsiteX35" fmla="*/ 403411 w 3590364"/>
                  <a:gd name="connsiteY35" fmla="*/ 3980329 h 6358918"/>
                  <a:gd name="connsiteX36" fmla="*/ 349623 w 3590364"/>
                  <a:gd name="connsiteY36" fmla="*/ 3939988 h 6358918"/>
                  <a:gd name="connsiteX37" fmla="*/ 268941 w 3590364"/>
                  <a:gd name="connsiteY37" fmla="*/ 3926541 h 6358918"/>
                  <a:gd name="connsiteX38" fmla="*/ 268941 w 3590364"/>
                  <a:gd name="connsiteY38" fmla="*/ 3926541 h 6358918"/>
                  <a:gd name="connsiteX39" fmla="*/ 121023 w 3590364"/>
                  <a:gd name="connsiteY39" fmla="*/ 3818965 h 6358918"/>
                  <a:gd name="connsiteX40" fmla="*/ 26894 w 3590364"/>
                  <a:gd name="connsiteY40" fmla="*/ 3697941 h 6358918"/>
                  <a:gd name="connsiteX41" fmla="*/ 0 w 3590364"/>
                  <a:gd name="connsiteY41" fmla="*/ 3523129 h 6358918"/>
                  <a:gd name="connsiteX42" fmla="*/ 295835 w 3590364"/>
                  <a:gd name="connsiteY42" fmla="*/ 0 h 6358918"/>
                  <a:gd name="connsiteX0" fmla="*/ 295835 w 3595126"/>
                  <a:gd name="connsiteY0" fmla="*/ 0 h 6358918"/>
                  <a:gd name="connsiteX1" fmla="*/ 1667435 w 3595126"/>
                  <a:gd name="connsiteY1" fmla="*/ 80682 h 6358918"/>
                  <a:gd name="connsiteX2" fmla="*/ 1828800 w 3595126"/>
                  <a:gd name="connsiteY2" fmla="*/ 67235 h 6358918"/>
                  <a:gd name="connsiteX3" fmla="*/ 3146611 w 3595126"/>
                  <a:gd name="connsiteY3" fmla="*/ 13447 h 6358918"/>
                  <a:gd name="connsiteX4" fmla="*/ 3595126 w 3595126"/>
                  <a:gd name="connsiteY4" fmla="*/ 6294064 h 6358918"/>
                  <a:gd name="connsiteX5" fmla="*/ 2129397 w 3595126"/>
                  <a:gd name="connsiteY5" fmla="*/ 6358918 h 6358918"/>
                  <a:gd name="connsiteX6" fmla="*/ 2030505 w 3595126"/>
                  <a:gd name="connsiteY6" fmla="*/ 6320118 h 6358918"/>
                  <a:gd name="connsiteX7" fmla="*/ 1949823 w 3595126"/>
                  <a:gd name="connsiteY7" fmla="*/ 6266329 h 6358918"/>
                  <a:gd name="connsiteX8" fmla="*/ 1896035 w 3595126"/>
                  <a:gd name="connsiteY8" fmla="*/ 6199094 h 6358918"/>
                  <a:gd name="connsiteX9" fmla="*/ 1855694 w 3595126"/>
                  <a:gd name="connsiteY9" fmla="*/ 6104965 h 6358918"/>
                  <a:gd name="connsiteX10" fmla="*/ 1855694 w 3595126"/>
                  <a:gd name="connsiteY10" fmla="*/ 6104965 h 6358918"/>
                  <a:gd name="connsiteX11" fmla="*/ 1761564 w 3595126"/>
                  <a:gd name="connsiteY11" fmla="*/ 5688106 h 6358918"/>
                  <a:gd name="connsiteX12" fmla="*/ 1748117 w 3595126"/>
                  <a:gd name="connsiteY12" fmla="*/ 5540188 h 6358918"/>
                  <a:gd name="connsiteX13" fmla="*/ 1748117 w 3595126"/>
                  <a:gd name="connsiteY13" fmla="*/ 5540188 h 6358918"/>
                  <a:gd name="connsiteX14" fmla="*/ 1627094 w 3595126"/>
                  <a:gd name="connsiteY14" fmla="*/ 5459506 h 6358918"/>
                  <a:gd name="connsiteX15" fmla="*/ 1600200 w 3595126"/>
                  <a:gd name="connsiteY15" fmla="*/ 5378824 h 6358918"/>
                  <a:gd name="connsiteX16" fmla="*/ 1559858 w 3595126"/>
                  <a:gd name="connsiteY16" fmla="*/ 5351929 h 6358918"/>
                  <a:gd name="connsiteX17" fmla="*/ 1506070 w 3595126"/>
                  <a:gd name="connsiteY17" fmla="*/ 5325035 h 6358918"/>
                  <a:gd name="connsiteX18" fmla="*/ 1506070 w 3595126"/>
                  <a:gd name="connsiteY18" fmla="*/ 5325035 h 6358918"/>
                  <a:gd name="connsiteX19" fmla="*/ 1411941 w 3595126"/>
                  <a:gd name="connsiteY19" fmla="*/ 5190565 h 6358918"/>
                  <a:gd name="connsiteX20" fmla="*/ 1358152 w 3595126"/>
                  <a:gd name="connsiteY20" fmla="*/ 5123329 h 6358918"/>
                  <a:gd name="connsiteX21" fmla="*/ 1344705 w 3595126"/>
                  <a:gd name="connsiteY21" fmla="*/ 5082988 h 6358918"/>
                  <a:gd name="connsiteX22" fmla="*/ 1277470 w 3595126"/>
                  <a:gd name="connsiteY22" fmla="*/ 4988859 h 6358918"/>
                  <a:gd name="connsiteX23" fmla="*/ 1156447 w 3595126"/>
                  <a:gd name="connsiteY23" fmla="*/ 4894729 h 6358918"/>
                  <a:gd name="connsiteX24" fmla="*/ 1089211 w 3595126"/>
                  <a:gd name="connsiteY24" fmla="*/ 4814047 h 6358918"/>
                  <a:gd name="connsiteX25" fmla="*/ 1008529 w 3595126"/>
                  <a:gd name="connsiteY25" fmla="*/ 4760259 h 6358918"/>
                  <a:gd name="connsiteX26" fmla="*/ 927847 w 3595126"/>
                  <a:gd name="connsiteY26" fmla="*/ 4679577 h 6358918"/>
                  <a:gd name="connsiteX27" fmla="*/ 874058 w 3595126"/>
                  <a:gd name="connsiteY27" fmla="*/ 4558553 h 6358918"/>
                  <a:gd name="connsiteX28" fmla="*/ 766482 w 3595126"/>
                  <a:gd name="connsiteY28" fmla="*/ 4558553 h 6358918"/>
                  <a:gd name="connsiteX29" fmla="*/ 766482 w 3595126"/>
                  <a:gd name="connsiteY29" fmla="*/ 4558553 h 6358918"/>
                  <a:gd name="connsiteX30" fmla="*/ 739588 w 3595126"/>
                  <a:gd name="connsiteY30" fmla="*/ 4450977 h 6358918"/>
                  <a:gd name="connsiteX31" fmla="*/ 685800 w 3595126"/>
                  <a:gd name="connsiteY31" fmla="*/ 4397188 h 6358918"/>
                  <a:gd name="connsiteX32" fmla="*/ 618564 w 3595126"/>
                  <a:gd name="connsiteY32" fmla="*/ 4424082 h 6358918"/>
                  <a:gd name="connsiteX33" fmla="*/ 564776 w 3595126"/>
                  <a:gd name="connsiteY33" fmla="*/ 4316506 h 6358918"/>
                  <a:gd name="connsiteX34" fmla="*/ 470647 w 3595126"/>
                  <a:gd name="connsiteY34" fmla="*/ 4128247 h 6358918"/>
                  <a:gd name="connsiteX35" fmla="*/ 403411 w 3595126"/>
                  <a:gd name="connsiteY35" fmla="*/ 3980329 h 6358918"/>
                  <a:gd name="connsiteX36" fmla="*/ 349623 w 3595126"/>
                  <a:gd name="connsiteY36" fmla="*/ 3939988 h 6358918"/>
                  <a:gd name="connsiteX37" fmla="*/ 268941 w 3595126"/>
                  <a:gd name="connsiteY37" fmla="*/ 3926541 h 6358918"/>
                  <a:gd name="connsiteX38" fmla="*/ 268941 w 3595126"/>
                  <a:gd name="connsiteY38" fmla="*/ 3926541 h 6358918"/>
                  <a:gd name="connsiteX39" fmla="*/ 121023 w 3595126"/>
                  <a:gd name="connsiteY39" fmla="*/ 3818965 h 6358918"/>
                  <a:gd name="connsiteX40" fmla="*/ 26894 w 3595126"/>
                  <a:gd name="connsiteY40" fmla="*/ 3697941 h 6358918"/>
                  <a:gd name="connsiteX41" fmla="*/ 0 w 3595126"/>
                  <a:gd name="connsiteY41" fmla="*/ 3523129 h 6358918"/>
                  <a:gd name="connsiteX42" fmla="*/ 295835 w 3595126"/>
                  <a:gd name="connsiteY42" fmla="*/ 0 h 6358918"/>
                  <a:gd name="connsiteX0" fmla="*/ 295835 w 3595126"/>
                  <a:gd name="connsiteY0" fmla="*/ 0 h 6358918"/>
                  <a:gd name="connsiteX1" fmla="*/ 1667435 w 3595126"/>
                  <a:gd name="connsiteY1" fmla="*/ 80682 h 6358918"/>
                  <a:gd name="connsiteX2" fmla="*/ 1828800 w 3595126"/>
                  <a:gd name="connsiteY2" fmla="*/ 67235 h 6358918"/>
                  <a:gd name="connsiteX3" fmla="*/ 3146611 w 3595126"/>
                  <a:gd name="connsiteY3" fmla="*/ 13447 h 6358918"/>
                  <a:gd name="connsiteX4" fmla="*/ 3595126 w 3595126"/>
                  <a:gd name="connsiteY4" fmla="*/ 6294064 h 6358918"/>
                  <a:gd name="connsiteX5" fmla="*/ 2129397 w 3595126"/>
                  <a:gd name="connsiteY5" fmla="*/ 6358918 h 6358918"/>
                  <a:gd name="connsiteX6" fmla="*/ 2030505 w 3595126"/>
                  <a:gd name="connsiteY6" fmla="*/ 6320118 h 6358918"/>
                  <a:gd name="connsiteX7" fmla="*/ 1949823 w 3595126"/>
                  <a:gd name="connsiteY7" fmla="*/ 6266329 h 6358918"/>
                  <a:gd name="connsiteX8" fmla="*/ 1896035 w 3595126"/>
                  <a:gd name="connsiteY8" fmla="*/ 6199094 h 6358918"/>
                  <a:gd name="connsiteX9" fmla="*/ 1855694 w 3595126"/>
                  <a:gd name="connsiteY9" fmla="*/ 6104965 h 6358918"/>
                  <a:gd name="connsiteX10" fmla="*/ 1855694 w 3595126"/>
                  <a:gd name="connsiteY10" fmla="*/ 6104965 h 6358918"/>
                  <a:gd name="connsiteX11" fmla="*/ 1761564 w 3595126"/>
                  <a:gd name="connsiteY11" fmla="*/ 5688106 h 6358918"/>
                  <a:gd name="connsiteX12" fmla="*/ 1748117 w 3595126"/>
                  <a:gd name="connsiteY12" fmla="*/ 5540188 h 6358918"/>
                  <a:gd name="connsiteX13" fmla="*/ 1748117 w 3595126"/>
                  <a:gd name="connsiteY13" fmla="*/ 5540188 h 6358918"/>
                  <a:gd name="connsiteX14" fmla="*/ 1627094 w 3595126"/>
                  <a:gd name="connsiteY14" fmla="*/ 5459506 h 6358918"/>
                  <a:gd name="connsiteX15" fmla="*/ 1600200 w 3595126"/>
                  <a:gd name="connsiteY15" fmla="*/ 5378824 h 6358918"/>
                  <a:gd name="connsiteX16" fmla="*/ 1559858 w 3595126"/>
                  <a:gd name="connsiteY16" fmla="*/ 5351929 h 6358918"/>
                  <a:gd name="connsiteX17" fmla="*/ 1506070 w 3595126"/>
                  <a:gd name="connsiteY17" fmla="*/ 5325035 h 6358918"/>
                  <a:gd name="connsiteX18" fmla="*/ 1506070 w 3595126"/>
                  <a:gd name="connsiteY18" fmla="*/ 5325035 h 6358918"/>
                  <a:gd name="connsiteX19" fmla="*/ 1411941 w 3595126"/>
                  <a:gd name="connsiteY19" fmla="*/ 5190565 h 6358918"/>
                  <a:gd name="connsiteX20" fmla="*/ 1358152 w 3595126"/>
                  <a:gd name="connsiteY20" fmla="*/ 5123329 h 6358918"/>
                  <a:gd name="connsiteX21" fmla="*/ 1344705 w 3595126"/>
                  <a:gd name="connsiteY21" fmla="*/ 5082988 h 6358918"/>
                  <a:gd name="connsiteX22" fmla="*/ 1277470 w 3595126"/>
                  <a:gd name="connsiteY22" fmla="*/ 4988859 h 6358918"/>
                  <a:gd name="connsiteX23" fmla="*/ 1156447 w 3595126"/>
                  <a:gd name="connsiteY23" fmla="*/ 4894729 h 6358918"/>
                  <a:gd name="connsiteX24" fmla="*/ 1089211 w 3595126"/>
                  <a:gd name="connsiteY24" fmla="*/ 4814047 h 6358918"/>
                  <a:gd name="connsiteX25" fmla="*/ 1008529 w 3595126"/>
                  <a:gd name="connsiteY25" fmla="*/ 4760259 h 6358918"/>
                  <a:gd name="connsiteX26" fmla="*/ 927847 w 3595126"/>
                  <a:gd name="connsiteY26" fmla="*/ 4679577 h 6358918"/>
                  <a:gd name="connsiteX27" fmla="*/ 874058 w 3595126"/>
                  <a:gd name="connsiteY27" fmla="*/ 4558553 h 6358918"/>
                  <a:gd name="connsiteX28" fmla="*/ 766482 w 3595126"/>
                  <a:gd name="connsiteY28" fmla="*/ 4558553 h 6358918"/>
                  <a:gd name="connsiteX29" fmla="*/ 766482 w 3595126"/>
                  <a:gd name="connsiteY29" fmla="*/ 4558553 h 6358918"/>
                  <a:gd name="connsiteX30" fmla="*/ 739588 w 3595126"/>
                  <a:gd name="connsiteY30" fmla="*/ 4450977 h 6358918"/>
                  <a:gd name="connsiteX31" fmla="*/ 685800 w 3595126"/>
                  <a:gd name="connsiteY31" fmla="*/ 4397188 h 6358918"/>
                  <a:gd name="connsiteX32" fmla="*/ 618564 w 3595126"/>
                  <a:gd name="connsiteY32" fmla="*/ 4424082 h 6358918"/>
                  <a:gd name="connsiteX33" fmla="*/ 564776 w 3595126"/>
                  <a:gd name="connsiteY33" fmla="*/ 4316506 h 6358918"/>
                  <a:gd name="connsiteX34" fmla="*/ 470647 w 3595126"/>
                  <a:gd name="connsiteY34" fmla="*/ 4128247 h 6358918"/>
                  <a:gd name="connsiteX35" fmla="*/ 403411 w 3595126"/>
                  <a:gd name="connsiteY35" fmla="*/ 3980329 h 6358918"/>
                  <a:gd name="connsiteX36" fmla="*/ 349623 w 3595126"/>
                  <a:gd name="connsiteY36" fmla="*/ 3939988 h 6358918"/>
                  <a:gd name="connsiteX37" fmla="*/ 268941 w 3595126"/>
                  <a:gd name="connsiteY37" fmla="*/ 3926541 h 6358918"/>
                  <a:gd name="connsiteX38" fmla="*/ 268941 w 3595126"/>
                  <a:gd name="connsiteY38" fmla="*/ 3926541 h 6358918"/>
                  <a:gd name="connsiteX39" fmla="*/ 121023 w 3595126"/>
                  <a:gd name="connsiteY39" fmla="*/ 3818965 h 6358918"/>
                  <a:gd name="connsiteX40" fmla="*/ 26894 w 3595126"/>
                  <a:gd name="connsiteY40" fmla="*/ 3697941 h 6358918"/>
                  <a:gd name="connsiteX41" fmla="*/ 0 w 3595126"/>
                  <a:gd name="connsiteY41" fmla="*/ 3523129 h 6358918"/>
                  <a:gd name="connsiteX42" fmla="*/ 295835 w 3595126"/>
                  <a:gd name="connsiteY42" fmla="*/ 0 h 6358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595126" h="6358918">
                    <a:moveTo>
                      <a:pt x="295835" y="0"/>
                    </a:moveTo>
                    <a:lnTo>
                      <a:pt x="1667435" y="80682"/>
                    </a:lnTo>
                    <a:lnTo>
                      <a:pt x="1828800" y="67235"/>
                    </a:lnTo>
                    <a:lnTo>
                      <a:pt x="3146611" y="13447"/>
                    </a:lnTo>
                    <a:lnTo>
                      <a:pt x="3595126" y="6294064"/>
                    </a:lnTo>
                    <a:cubicBezTo>
                      <a:pt x="3106550" y="6332351"/>
                      <a:pt x="2617973" y="6337300"/>
                      <a:pt x="2129397" y="6358918"/>
                    </a:cubicBezTo>
                    <a:lnTo>
                      <a:pt x="2030505" y="6320118"/>
                    </a:lnTo>
                    <a:lnTo>
                      <a:pt x="1949823" y="6266329"/>
                    </a:lnTo>
                    <a:lnTo>
                      <a:pt x="1896035" y="6199094"/>
                    </a:lnTo>
                    <a:lnTo>
                      <a:pt x="1855694" y="6104965"/>
                    </a:lnTo>
                    <a:lnTo>
                      <a:pt x="1855694" y="6104965"/>
                    </a:lnTo>
                    <a:lnTo>
                      <a:pt x="1761564" y="5688106"/>
                    </a:lnTo>
                    <a:lnTo>
                      <a:pt x="1748117" y="5540188"/>
                    </a:lnTo>
                    <a:lnTo>
                      <a:pt x="1748117" y="5540188"/>
                    </a:lnTo>
                    <a:lnTo>
                      <a:pt x="1627094" y="5459506"/>
                    </a:lnTo>
                    <a:lnTo>
                      <a:pt x="1600200" y="5378824"/>
                    </a:lnTo>
                    <a:lnTo>
                      <a:pt x="1559858" y="5351929"/>
                    </a:lnTo>
                    <a:lnTo>
                      <a:pt x="1506070" y="5325035"/>
                    </a:lnTo>
                    <a:lnTo>
                      <a:pt x="1506070" y="5325035"/>
                    </a:lnTo>
                    <a:lnTo>
                      <a:pt x="1411941" y="5190565"/>
                    </a:lnTo>
                    <a:lnTo>
                      <a:pt x="1358152" y="5123329"/>
                    </a:lnTo>
                    <a:lnTo>
                      <a:pt x="1344705" y="5082988"/>
                    </a:lnTo>
                    <a:lnTo>
                      <a:pt x="1277470" y="4988859"/>
                    </a:lnTo>
                    <a:lnTo>
                      <a:pt x="1156447" y="4894729"/>
                    </a:lnTo>
                    <a:lnTo>
                      <a:pt x="1089211" y="4814047"/>
                    </a:lnTo>
                    <a:lnTo>
                      <a:pt x="1008529" y="4760259"/>
                    </a:lnTo>
                    <a:lnTo>
                      <a:pt x="927847" y="4679577"/>
                    </a:lnTo>
                    <a:lnTo>
                      <a:pt x="874058" y="4558553"/>
                    </a:lnTo>
                    <a:lnTo>
                      <a:pt x="766482" y="4558553"/>
                    </a:lnTo>
                    <a:lnTo>
                      <a:pt x="766482" y="4558553"/>
                    </a:lnTo>
                    <a:lnTo>
                      <a:pt x="739588" y="4450977"/>
                    </a:lnTo>
                    <a:lnTo>
                      <a:pt x="685800" y="4397188"/>
                    </a:lnTo>
                    <a:lnTo>
                      <a:pt x="618564" y="4424082"/>
                    </a:lnTo>
                    <a:lnTo>
                      <a:pt x="564776" y="4316506"/>
                    </a:lnTo>
                    <a:lnTo>
                      <a:pt x="470647" y="4128247"/>
                    </a:lnTo>
                    <a:lnTo>
                      <a:pt x="403411" y="3980329"/>
                    </a:lnTo>
                    <a:lnTo>
                      <a:pt x="349623" y="3939988"/>
                    </a:lnTo>
                    <a:lnTo>
                      <a:pt x="268941" y="3926541"/>
                    </a:lnTo>
                    <a:lnTo>
                      <a:pt x="268941" y="3926541"/>
                    </a:lnTo>
                    <a:lnTo>
                      <a:pt x="121023" y="3818965"/>
                    </a:lnTo>
                    <a:lnTo>
                      <a:pt x="26894" y="3697941"/>
                    </a:lnTo>
                    <a:lnTo>
                      <a:pt x="0" y="3523129"/>
                    </a:lnTo>
                    <a:lnTo>
                      <a:pt x="295835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8544671" y="5929007"/>
                <a:ext cx="385603" cy="359851"/>
              </a:xfrm>
              <a:custGeom>
                <a:avLst/>
                <a:gdLst>
                  <a:gd name="connsiteX0" fmla="*/ 0 w 1166812"/>
                  <a:gd name="connsiteY0" fmla="*/ 323850 h 962025"/>
                  <a:gd name="connsiteX1" fmla="*/ 52387 w 1166812"/>
                  <a:gd name="connsiteY1" fmla="*/ 311944 h 962025"/>
                  <a:gd name="connsiteX2" fmla="*/ 107156 w 1166812"/>
                  <a:gd name="connsiteY2" fmla="*/ 280987 h 962025"/>
                  <a:gd name="connsiteX3" fmla="*/ 142875 w 1166812"/>
                  <a:gd name="connsiteY3" fmla="*/ 247650 h 962025"/>
                  <a:gd name="connsiteX4" fmla="*/ 183356 w 1166812"/>
                  <a:gd name="connsiteY4" fmla="*/ 273844 h 962025"/>
                  <a:gd name="connsiteX5" fmla="*/ 221456 w 1166812"/>
                  <a:gd name="connsiteY5" fmla="*/ 269081 h 962025"/>
                  <a:gd name="connsiteX6" fmla="*/ 223837 w 1166812"/>
                  <a:gd name="connsiteY6" fmla="*/ 242887 h 962025"/>
                  <a:gd name="connsiteX7" fmla="*/ 223837 w 1166812"/>
                  <a:gd name="connsiteY7" fmla="*/ 211931 h 962025"/>
                  <a:gd name="connsiteX8" fmla="*/ 238125 w 1166812"/>
                  <a:gd name="connsiteY8" fmla="*/ 197644 h 962025"/>
                  <a:gd name="connsiteX9" fmla="*/ 245269 w 1166812"/>
                  <a:gd name="connsiteY9" fmla="*/ 176212 h 962025"/>
                  <a:gd name="connsiteX10" fmla="*/ 257175 w 1166812"/>
                  <a:gd name="connsiteY10" fmla="*/ 135731 h 962025"/>
                  <a:gd name="connsiteX11" fmla="*/ 309562 w 1166812"/>
                  <a:gd name="connsiteY11" fmla="*/ 90487 h 962025"/>
                  <a:gd name="connsiteX12" fmla="*/ 345281 w 1166812"/>
                  <a:gd name="connsiteY12" fmla="*/ 64294 h 962025"/>
                  <a:gd name="connsiteX13" fmla="*/ 350044 w 1166812"/>
                  <a:gd name="connsiteY13" fmla="*/ 35719 h 962025"/>
                  <a:gd name="connsiteX14" fmla="*/ 359569 w 1166812"/>
                  <a:gd name="connsiteY14" fmla="*/ 0 h 962025"/>
                  <a:gd name="connsiteX15" fmla="*/ 421481 w 1166812"/>
                  <a:gd name="connsiteY15" fmla="*/ 4762 h 962025"/>
                  <a:gd name="connsiteX16" fmla="*/ 452437 w 1166812"/>
                  <a:gd name="connsiteY16" fmla="*/ 21431 h 962025"/>
                  <a:gd name="connsiteX17" fmla="*/ 457200 w 1166812"/>
                  <a:gd name="connsiteY17" fmla="*/ 73819 h 962025"/>
                  <a:gd name="connsiteX18" fmla="*/ 476250 w 1166812"/>
                  <a:gd name="connsiteY18" fmla="*/ 121444 h 962025"/>
                  <a:gd name="connsiteX19" fmla="*/ 471487 w 1166812"/>
                  <a:gd name="connsiteY19" fmla="*/ 173831 h 962025"/>
                  <a:gd name="connsiteX20" fmla="*/ 481012 w 1166812"/>
                  <a:gd name="connsiteY20" fmla="*/ 204787 h 962025"/>
                  <a:gd name="connsiteX21" fmla="*/ 540544 w 1166812"/>
                  <a:gd name="connsiteY21" fmla="*/ 195262 h 962025"/>
                  <a:gd name="connsiteX22" fmla="*/ 561975 w 1166812"/>
                  <a:gd name="connsiteY22" fmla="*/ 183356 h 962025"/>
                  <a:gd name="connsiteX23" fmla="*/ 573881 w 1166812"/>
                  <a:gd name="connsiteY23" fmla="*/ 164306 h 962025"/>
                  <a:gd name="connsiteX24" fmla="*/ 559594 w 1166812"/>
                  <a:gd name="connsiteY24" fmla="*/ 121444 h 962025"/>
                  <a:gd name="connsiteX25" fmla="*/ 564356 w 1166812"/>
                  <a:gd name="connsiteY25" fmla="*/ 97631 h 962025"/>
                  <a:gd name="connsiteX26" fmla="*/ 585787 w 1166812"/>
                  <a:gd name="connsiteY26" fmla="*/ 95250 h 962025"/>
                  <a:gd name="connsiteX27" fmla="*/ 623887 w 1166812"/>
                  <a:gd name="connsiteY27" fmla="*/ 52387 h 962025"/>
                  <a:gd name="connsiteX28" fmla="*/ 664369 w 1166812"/>
                  <a:gd name="connsiteY28" fmla="*/ 64294 h 962025"/>
                  <a:gd name="connsiteX29" fmla="*/ 707231 w 1166812"/>
                  <a:gd name="connsiteY29" fmla="*/ 85725 h 962025"/>
                  <a:gd name="connsiteX30" fmla="*/ 733425 w 1166812"/>
                  <a:gd name="connsiteY30" fmla="*/ 104775 h 962025"/>
                  <a:gd name="connsiteX31" fmla="*/ 747712 w 1166812"/>
                  <a:gd name="connsiteY31" fmla="*/ 126206 h 962025"/>
                  <a:gd name="connsiteX32" fmla="*/ 802481 w 1166812"/>
                  <a:gd name="connsiteY32" fmla="*/ 80962 h 962025"/>
                  <a:gd name="connsiteX33" fmla="*/ 823912 w 1166812"/>
                  <a:gd name="connsiteY33" fmla="*/ 95250 h 962025"/>
                  <a:gd name="connsiteX34" fmla="*/ 862012 w 1166812"/>
                  <a:gd name="connsiteY34" fmla="*/ 152400 h 962025"/>
                  <a:gd name="connsiteX35" fmla="*/ 871537 w 1166812"/>
                  <a:gd name="connsiteY35" fmla="*/ 219075 h 962025"/>
                  <a:gd name="connsiteX36" fmla="*/ 904875 w 1166812"/>
                  <a:gd name="connsiteY36" fmla="*/ 269081 h 962025"/>
                  <a:gd name="connsiteX37" fmla="*/ 935831 w 1166812"/>
                  <a:gd name="connsiteY37" fmla="*/ 302419 h 962025"/>
                  <a:gd name="connsiteX38" fmla="*/ 976312 w 1166812"/>
                  <a:gd name="connsiteY38" fmla="*/ 330994 h 962025"/>
                  <a:gd name="connsiteX39" fmla="*/ 1042987 w 1166812"/>
                  <a:gd name="connsiteY39" fmla="*/ 319087 h 962025"/>
                  <a:gd name="connsiteX40" fmla="*/ 1064419 w 1166812"/>
                  <a:gd name="connsiteY40" fmla="*/ 302419 h 962025"/>
                  <a:gd name="connsiteX41" fmla="*/ 1078706 w 1166812"/>
                  <a:gd name="connsiteY41" fmla="*/ 323850 h 962025"/>
                  <a:gd name="connsiteX42" fmla="*/ 1078706 w 1166812"/>
                  <a:gd name="connsiteY42" fmla="*/ 352425 h 962025"/>
                  <a:gd name="connsiteX43" fmla="*/ 1076325 w 1166812"/>
                  <a:gd name="connsiteY43" fmla="*/ 376237 h 962025"/>
                  <a:gd name="connsiteX44" fmla="*/ 1126331 w 1166812"/>
                  <a:gd name="connsiteY44" fmla="*/ 404812 h 962025"/>
                  <a:gd name="connsiteX45" fmla="*/ 1147762 w 1166812"/>
                  <a:gd name="connsiteY45" fmla="*/ 421481 h 962025"/>
                  <a:gd name="connsiteX46" fmla="*/ 1166812 w 1166812"/>
                  <a:gd name="connsiteY46" fmla="*/ 442912 h 962025"/>
                  <a:gd name="connsiteX47" fmla="*/ 1166812 w 1166812"/>
                  <a:gd name="connsiteY47" fmla="*/ 450056 h 962025"/>
                  <a:gd name="connsiteX48" fmla="*/ 1143000 w 1166812"/>
                  <a:gd name="connsiteY48" fmla="*/ 492919 h 962025"/>
                  <a:gd name="connsiteX49" fmla="*/ 1116806 w 1166812"/>
                  <a:gd name="connsiteY49" fmla="*/ 509587 h 962025"/>
                  <a:gd name="connsiteX50" fmla="*/ 1097756 w 1166812"/>
                  <a:gd name="connsiteY50" fmla="*/ 523875 h 962025"/>
                  <a:gd name="connsiteX51" fmla="*/ 1085850 w 1166812"/>
                  <a:gd name="connsiteY51" fmla="*/ 535781 h 962025"/>
                  <a:gd name="connsiteX52" fmla="*/ 1085850 w 1166812"/>
                  <a:gd name="connsiteY52" fmla="*/ 554831 h 962025"/>
                  <a:gd name="connsiteX53" fmla="*/ 1102519 w 1166812"/>
                  <a:gd name="connsiteY53" fmla="*/ 573881 h 962025"/>
                  <a:gd name="connsiteX54" fmla="*/ 1097756 w 1166812"/>
                  <a:gd name="connsiteY54" fmla="*/ 607219 h 962025"/>
                  <a:gd name="connsiteX55" fmla="*/ 1088231 w 1166812"/>
                  <a:gd name="connsiteY55" fmla="*/ 628650 h 962025"/>
                  <a:gd name="connsiteX56" fmla="*/ 1088231 w 1166812"/>
                  <a:gd name="connsiteY56" fmla="*/ 628650 h 962025"/>
                  <a:gd name="connsiteX57" fmla="*/ 1062037 w 1166812"/>
                  <a:gd name="connsiteY57" fmla="*/ 640556 h 962025"/>
                  <a:gd name="connsiteX58" fmla="*/ 1012031 w 1166812"/>
                  <a:gd name="connsiteY58" fmla="*/ 626269 h 962025"/>
                  <a:gd name="connsiteX59" fmla="*/ 973931 w 1166812"/>
                  <a:gd name="connsiteY59" fmla="*/ 621506 h 962025"/>
                  <a:gd name="connsiteX60" fmla="*/ 964406 w 1166812"/>
                  <a:gd name="connsiteY60" fmla="*/ 650081 h 962025"/>
                  <a:gd name="connsiteX61" fmla="*/ 928687 w 1166812"/>
                  <a:gd name="connsiteY61" fmla="*/ 661987 h 962025"/>
                  <a:gd name="connsiteX62" fmla="*/ 876300 w 1166812"/>
                  <a:gd name="connsiteY62" fmla="*/ 647700 h 962025"/>
                  <a:gd name="connsiteX63" fmla="*/ 850106 w 1166812"/>
                  <a:gd name="connsiteY63" fmla="*/ 645319 h 962025"/>
                  <a:gd name="connsiteX64" fmla="*/ 816769 w 1166812"/>
                  <a:gd name="connsiteY64" fmla="*/ 645319 h 962025"/>
                  <a:gd name="connsiteX65" fmla="*/ 792956 w 1166812"/>
                  <a:gd name="connsiteY65" fmla="*/ 652462 h 962025"/>
                  <a:gd name="connsiteX66" fmla="*/ 776287 w 1166812"/>
                  <a:gd name="connsiteY66" fmla="*/ 692944 h 962025"/>
                  <a:gd name="connsiteX67" fmla="*/ 776287 w 1166812"/>
                  <a:gd name="connsiteY67" fmla="*/ 731044 h 962025"/>
                  <a:gd name="connsiteX68" fmla="*/ 790575 w 1166812"/>
                  <a:gd name="connsiteY68" fmla="*/ 769144 h 962025"/>
                  <a:gd name="connsiteX69" fmla="*/ 781050 w 1166812"/>
                  <a:gd name="connsiteY69" fmla="*/ 807244 h 962025"/>
                  <a:gd name="connsiteX70" fmla="*/ 790575 w 1166812"/>
                  <a:gd name="connsiteY70" fmla="*/ 826294 h 962025"/>
                  <a:gd name="connsiteX71" fmla="*/ 766762 w 1166812"/>
                  <a:gd name="connsiteY71" fmla="*/ 862012 h 962025"/>
                  <a:gd name="connsiteX72" fmla="*/ 762000 w 1166812"/>
                  <a:gd name="connsiteY72" fmla="*/ 902494 h 962025"/>
                  <a:gd name="connsiteX73" fmla="*/ 731044 w 1166812"/>
                  <a:gd name="connsiteY73" fmla="*/ 912019 h 962025"/>
                  <a:gd name="connsiteX74" fmla="*/ 716756 w 1166812"/>
                  <a:gd name="connsiteY74" fmla="*/ 902494 h 962025"/>
                  <a:gd name="connsiteX75" fmla="*/ 700087 w 1166812"/>
                  <a:gd name="connsiteY75" fmla="*/ 912019 h 962025"/>
                  <a:gd name="connsiteX76" fmla="*/ 685800 w 1166812"/>
                  <a:gd name="connsiteY76" fmla="*/ 947737 h 962025"/>
                  <a:gd name="connsiteX77" fmla="*/ 354806 w 1166812"/>
                  <a:gd name="connsiteY77" fmla="*/ 962025 h 962025"/>
                  <a:gd name="connsiteX78" fmla="*/ 176212 w 1166812"/>
                  <a:gd name="connsiteY78" fmla="*/ 881062 h 962025"/>
                  <a:gd name="connsiteX79" fmla="*/ 95250 w 1166812"/>
                  <a:gd name="connsiteY79" fmla="*/ 721519 h 962025"/>
                  <a:gd name="connsiteX80" fmla="*/ 54769 w 1166812"/>
                  <a:gd name="connsiteY80" fmla="*/ 552450 h 962025"/>
                  <a:gd name="connsiteX81" fmla="*/ 0 w 1166812"/>
                  <a:gd name="connsiteY81" fmla="*/ 323850 h 96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166812" h="962025">
                    <a:moveTo>
                      <a:pt x="0" y="323850"/>
                    </a:moveTo>
                    <a:lnTo>
                      <a:pt x="52387" y="311944"/>
                    </a:lnTo>
                    <a:lnTo>
                      <a:pt x="107156" y="280987"/>
                    </a:lnTo>
                    <a:lnTo>
                      <a:pt x="142875" y="247650"/>
                    </a:lnTo>
                    <a:lnTo>
                      <a:pt x="183356" y="273844"/>
                    </a:lnTo>
                    <a:lnTo>
                      <a:pt x="221456" y="269081"/>
                    </a:lnTo>
                    <a:lnTo>
                      <a:pt x="223837" y="242887"/>
                    </a:lnTo>
                    <a:lnTo>
                      <a:pt x="223837" y="211931"/>
                    </a:lnTo>
                    <a:lnTo>
                      <a:pt x="238125" y="197644"/>
                    </a:lnTo>
                    <a:lnTo>
                      <a:pt x="245269" y="176212"/>
                    </a:lnTo>
                    <a:lnTo>
                      <a:pt x="257175" y="135731"/>
                    </a:lnTo>
                    <a:lnTo>
                      <a:pt x="309562" y="90487"/>
                    </a:lnTo>
                    <a:lnTo>
                      <a:pt x="345281" y="64294"/>
                    </a:lnTo>
                    <a:lnTo>
                      <a:pt x="350044" y="35719"/>
                    </a:lnTo>
                    <a:lnTo>
                      <a:pt x="359569" y="0"/>
                    </a:lnTo>
                    <a:lnTo>
                      <a:pt x="421481" y="4762"/>
                    </a:lnTo>
                    <a:lnTo>
                      <a:pt x="452437" y="21431"/>
                    </a:lnTo>
                    <a:lnTo>
                      <a:pt x="457200" y="73819"/>
                    </a:lnTo>
                    <a:lnTo>
                      <a:pt x="476250" y="121444"/>
                    </a:lnTo>
                    <a:lnTo>
                      <a:pt x="471487" y="173831"/>
                    </a:lnTo>
                    <a:lnTo>
                      <a:pt x="481012" y="204787"/>
                    </a:lnTo>
                    <a:lnTo>
                      <a:pt x="540544" y="195262"/>
                    </a:lnTo>
                    <a:lnTo>
                      <a:pt x="561975" y="183356"/>
                    </a:lnTo>
                    <a:lnTo>
                      <a:pt x="573881" y="164306"/>
                    </a:lnTo>
                    <a:lnTo>
                      <a:pt x="559594" y="121444"/>
                    </a:lnTo>
                    <a:lnTo>
                      <a:pt x="564356" y="97631"/>
                    </a:lnTo>
                    <a:lnTo>
                      <a:pt x="585787" y="95250"/>
                    </a:lnTo>
                    <a:lnTo>
                      <a:pt x="623887" y="52387"/>
                    </a:lnTo>
                    <a:lnTo>
                      <a:pt x="664369" y="64294"/>
                    </a:lnTo>
                    <a:lnTo>
                      <a:pt x="707231" y="85725"/>
                    </a:lnTo>
                    <a:lnTo>
                      <a:pt x="733425" y="104775"/>
                    </a:lnTo>
                    <a:lnTo>
                      <a:pt x="747712" y="126206"/>
                    </a:lnTo>
                    <a:lnTo>
                      <a:pt x="802481" y="80962"/>
                    </a:lnTo>
                    <a:lnTo>
                      <a:pt x="823912" y="95250"/>
                    </a:lnTo>
                    <a:lnTo>
                      <a:pt x="862012" y="152400"/>
                    </a:lnTo>
                    <a:lnTo>
                      <a:pt x="871537" y="219075"/>
                    </a:lnTo>
                    <a:lnTo>
                      <a:pt x="904875" y="269081"/>
                    </a:lnTo>
                    <a:lnTo>
                      <a:pt x="935831" y="302419"/>
                    </a:lnTo>
                    <a:lnTo>
                      <a:pt x="976312" y="330994"/>
                    </a:lnTo>
                    <a:lnTo>
                      <a:pt x="1042987" y="319087"/>
                    </a:lnTo>
                    <a:lnTo>
                      <a:pt x="1064419" y="302419"/>
                    </a:lnTo>
                    <a:lnTo>
                      <a:pt x="1078706" y="323850"/>
                    </a:lnTo>
                    <a:lnTo>
                      <a:pt x="1078706" y="352425"/>
                    </a:lnTo>
                    <a:lnTo>
                      <a:pt x="1076325" y="376237"/>
                    </a:lnTo>
                    <a:lnTo>
                      <a:pt x="1126331" y="404812"/>
                    </a:lnTo>
                    <a:lnTo>
                      <a:pt x="1147762" y="421481"/>
                    </a:lnTo>
                    <a:lnTo>
                      <a:pt x="1166812" y="442912"/>
                    </a:lnTo>
                    <a:lnTo>
                      <a:pt x="1166812" y="450056"/>
                    </a:lnTo>
                    <a:lnTo>
                      <a:pt x="1143000" y="492919"/>
                    </a:lnTo>
                    <a:lnTo>
                      <a:pt x="1116806" y="509587"/>
                    </a:lnTo>
                    <a:lnTo>
                      <a:pt x="1097756" y="523875"/>
                    </a:lnTo>
                    <a:lnTo>
                      <a:pt x="1085850" y="535781"/>
                    </a:lnTo>
                    <a:lnTo>
                      <a:pt x="1085850" y="554831"/>
                    </a:lnTo>
                    <a:lnTo>
                      <a:pt x="1102519" y="573881"/>
                    </a:lnTo>
                    <a:lnTo>
                      <a:pt x="1097756" y="607219"/>
                    </a:lnTo>
                    <a:lnTo>
                      <a:pt x="1088231" y="628650"/>
                    </a:lnTo>
                    <a:lnTo>
                      <a:pt x="1088231" y="628650"/>
                    </a:lnTo>
                    <a:lnTo>
                      <a:pt x="1062037" y="640556"/>
                    </a:lnTo>
                    <a:lnTo>
                      <a:pt x="1012031" y="626269"/>
                    </a:lnTo>
                    <a:lnTo>
                      <a:pt x="973931" y="621506"/>
                    </a:lnTo>
                    <a:lnTo>
                      <a:pt x="964406" y="650081"/>
                    </a:lnTo>
                    <a:lnTo>
                      <a:pt x="928687" y="661987"/>
                    </a:lnTo>
                    <a:lnTo>
                      <a:pt x="876300" y="647700"/>
                    </a:lnTo>
                    <a:lnTo>
                      <a:pt x="850106" y="645319"/>
                    </a:lnTo>
                    <a:lnTo>
                      <a:pt x="816769" y="645319"/>
                    </a:lnTo>
                    <a:lnTo>
                      <a:pt x="792956" y="652462"/>
                    </a:lnTo>
                    <a:lnTo>
                      <a:pt x="776287" y="692944"/>
                    </a:lnTo>
                    <a:lnTo>
                      <a:pt x="776287" y="731044"/>
                    </a:lnTo>
                    <a:lnTo>
                      <a:pt x="790575" y="769144"/>
                    </a:lnTo>
                    <a:lnTo>
                      <a:pt x="781050" y="807244"/>
                    </a:lnTo>
                    <a:lnTo>
                      <a:pt x="790575" y="826294"/>
                    </a:lnTo>
                    <a:lnTo>
                      <a:pt x="766762" y="862012"/>
                    </a:lnTo>
                    <a:lnTo>
                      <a:pt x="762000" y="902494"/>
                    </a:lnTo>
                    <a:lnTo>
                      <a:pt x="731044" y="912019"/>
                    </a:lnTo>
                    <a:lnTo>
                      <a:pt x="716756" y="902494"/>
                    </a:lnTo>
                    <a:lnTo>
                      <a:pt x="700087" y="912019"/>
                    </a:lnTo>
                    <a:lnTo>
                      <a:pt x="685800" y="947737"/>
                    </a:lnTo>
                    <a:lnTo>
                      <a:pt x="354806" y="962025"/>
                    </a:lnTo>
                    <a:lnTo>
                      <a:pt x="176212" y="881062"/>
                    </a:lnTo>
                    <a:lnTo>
                      <a:pt x="95250" y="721519"/>
                    </a:lnTo>
                    <a:lnTo>
                      <a:pt x="54769" y="552450"/>
                    </a:lnTo>
                    <a:lnTo>
                      <a:pt x="0" y="32385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8618644" y="6081241"/>
                <a:ext cx="318713" cy="101183"/>
              </a:xfrm>
              <a:custGeom>
                <a:avLst/>
                <a:gdLst>
                  <a:gd name="connsiteX0" fmla="*/ 0 w 964407"/>
                  <a:gd name="connsiteY0" fmla="*/ 100224 h 270502"/>
                  <a:gd name="connsiteX1" fmla="*/ 7144 w 964407"/>
                  <a:gd name="connsiteY1" fmla="*/ 107368 h 270502"/>
                  <a:gd name="connsiteX2" fmla="*/ 16669 w 964407"/>
                  <a:gd name="connsiteY2" fmla="*/ 121655 h 270502"/>
                  <a:gd name="connsiteX3" fmla="*/ 38100 w 964407"/>
                  <a:gd name="connsiteY3" fmla="*/ 133562 h 270502"/>
                  <a:gd name="connsiteX4" fmla="*/ 42863 w 964407"/>
                  <a:gd name="connsiteY4" fmla="*/ 140705 h 270502"/>
                  <a:gd name="connsiteX5" fmla="*/ 47625 w 964407"/>
                  <a:gd name="connsiteY5" fmla="*/ 154993 h 270502"/>
                  <a:gd name="connsiteX6" fmla="*/ 52388 w 964407"/>
                  <a:gd name="connsiteY6" fmla="*/ 169280 h 270502"/>
                  <a:gd name="connsiteX7" fmla="*/ 57150 w 964407"/>
                  <a:gd name="connsiteY7" fmla="*/ 176424 h 270502"/>
                  <a:gd name="connsiteX8" fmla="*/ 61913 w 964407"/>
                  <a:gd name="connsiteY8" fmla="*/ 233574 h 270502"/>
                  <a:gd name="connsiteX9" fmla="*/ 76200 w 964407"/>
                  <a:gd name="connsiteY9" fmla="*/ 238337 h 270502"/>
                  <a:gd name="connsiteX10" fmla="*/ 83344 w 964407"/>
                  <a:gd name="connsiteY10" fmla="*/ 245480 h 270502"/>
                  <a:gd name="connsiteX11" fmla="*/ 90488 w 964407"/>
                  <a:gd name="connsiteY11" fmla="*/ 247862 h 270502"/>
                  <a:gd name="connsiteX12" fmla="*/ 100013 w 964407"/>
                  <a:gd name="connsiteY12" fmla="*/ 252624 h 270502"/>
                  <a:gd name="connsiteX13" fmla="*/ 107157 w 964407"/>
                  <a:gd name="connsiteY13" fmla="*/ 257387 h 270502"/>
                  <a:gd name="connsiteX14" fmla="*/ 116682 w 964407"/>
                  <a:gd name="connsiteY14" fmla="*/ 259768 h 270502"/>
                  <a:gd name="connsiteX15" fmla="*/ 123825 w 964407"/>
                  <a:gd name="connsiteY15" fmla="*/ 262149 h 270502"/>
                  <a:gd name="connsiteX16" fmla="*/ 135732 w 964407"/>
                  <a:gd name="connsiteY16" fmla="*/ 266912 h 270502"/>
                  <a:gd name="connsiteX17" fmla="*/ 147638 w 964407"/>
                  <a:gd name="connsiteY17" fmla="*/ 269293 h 270502"/>
                  <a:gd name="connsiteX18" fmla="*/ 185738 w 964407"/>
                  <a:gd name="connsiteY18" fmla="*/ 266912 h 270502"/>
                  <a:gd name="connsiteX19" fmla="*/ 188119 w 964407"/>
                  <a:gd name="connsiteY19" fmla="*/ 257387 h 270502"/>
                  <a:gd name="connsiteX20" fmla="*/ 195263 w 964407"/>
                  <a:gd name="connsiteY20" fmla="*/ 250243 h 270502"/>
                  <a:gd name="connsiteX21" fmla="*/ 209550 w 964407"/>
                  <a:gd name="connsiteY21" fmla="*/ 240718 h 270502"/>
                  <a:gd name="connsiteX22" fmla="*/ 216694 w 964407"/>
                  <a:gd name="connsiteY22" fmla="*/ 233574 h 270502"/>
                  <a:gd name="connsiteX23" fmla="*/ 228600 w 964407"/>
                  <a:gd name="connsiteY23" fmla="*/ 219287 h 270502"/>
                  <a:gd name="connsiteX24" fmla="*/ 235744 w 964407"/>
                  <a:gd name="connsiteY24" fmla="*/ 204999 h 270502"/>
                  <a:gd name="connsiteX25" fmla="*/ 242888 w 964407"/>
                  <a:gd name="connsiteY25" fmla="*/ 197855 h 270502"/>
                  <a:gd name="connsiteX26" fmla="*/ 247650 w 964407"/>
                  <a:gd name="connsiteY26" fmla="*/ 190712 h 270502"/>
                  <a:gd name="connsiteX27" fmla="*/ 254794 w 964407"/>
                  <a:gd name="connsiteY27" fmla="*/ 185949 h 270502"/>
                  <a:gd name="connsiteX28" fmla="*/ 269082 w 964407"/>
                  <a:gd name="connsiteY28" fmla="*/ 176424 h 270502"/>
                  <a:gd name="connsiteX29" fmla="*/ 276225 w 964407"/>
                  <a:gd name="connsiteY29" fmla="*/ 171662 h 270502"/>
                  <a:gd name="connsiteX30" fmla="*/ 283369 w 964407"/>
                  <a:gd name="connsiteY30" fmla="*/ 169280 h 270502"/>
                  <a:gd name="connsiteX31" fmla="*/ 295275 w 964407"/>
                  <a:gd name="connsiteY31" fmla="*/ 154993 h 270502"/>
                  <a:gd name="connsiteX32" fmla="*/ 309563 w 964407"/>
                  <a:gd name="connsiteY32" fmla="*/ 147849 h 270502"/>
                  <a:gd name="connsiteX33" fmla="*/ 323850 w 964407"/>
                  <a:gd name="connsiteY33" fmla="*/ 133562 h 270502"/>
                  <a:gd name="connsiteX34" fmla="*/ 330994 w 964407"/>
                  <a:gd name="connsiteY34" fmla="*/ 126418 h 270502"/>
                  <a:gd name="connsiteX35" fmla="*/ 333375 w 964407"/>
                  <a:gd name="connsiteY35" fmla="*/ 119274 h 270502"/>
                  <a:gd name="connsiteX36" fmla="*/ 340519 w 964407"/>
                  <a:gd name="connsiteY36" fmla="*/ 112130 h 270502"/>
                  <a:gd name="connsiteX37" fmla="*/ 345282 w 964407"/>
                  <a:gd name="connsiteY37" fmla="*/ 104987 h 270502"/>
                  <a:gd name="connsiteX38" fmla="*/ 347663 w 964407"/>
                  <a:gd name="connsiteY38" fmla="*/ 97843 h 270502"/>
                  <a:gd name="connsiteX39" fmla="*/ 361950 w 964407"/>
                  <a:gd name="connsiteY39" fmla="*/ 93080 h 270502"/>
                  <a:gd name="connsiteX40" fmla="*/ 369094 w 964407"/>
                  <a:gd name="connsiteY40" fmla="*/ 100224 h 270502"/>
                  <a:gd name="connsiteX41" fmla="*/ 373857 w 964407"/>
                  <a:gd name="connsiteY41" fmla="*/ 107368 h 270502"/>
                  <a:gd name="connsiteX42" fmla="*/ 381000 w 964407"/>
                  <a:gd name="connsiteY42" fmla="*/ 112130 h 270502"/>
                  <a:gd name="connsiteX43" fmla="*/ 385763 w 964407"/>
                  <a:gd name="connsiteY43" fmla="*/ 119274 h 270502"/>
                  <a:gd name="connsiteX44" fmla="*/ 392907 w 964407"/>
                  <a:gd name="connsiteY44" fmla="*/ 121655 h 270502"/>
                  <a:gd name="connsiteX45" fmla="*/ 414338 w 964407"/>
                  <a:gd name="connsiteY45" fmla="*/ 124037 h 270502"/>
                  <a:gd name="connsiteX46" fmla="*/ 440532 w 964407"/>
                  <a:gd name="connsiteY46" fmla="*/ 131180 h 270502"/>
                  <a:gd name="connsiteX47" fmla="*/ 452438 w 964407"/>
                  <a:gd name="connsiteY47" fmla="*/ 145468 h 270502"/>
                  <a:gd name="connsiteX48" fmla="*/ 459582 w 964407"/>
                  <a:gd name="connsiteY48" fmla="*/ 147849 h 270502"/>
                  <a:gd name="connsiteX49" fmla="*/ 478632 w 964407"/>
                  <a:gd name="connsiteY49" fmla="*/ 164518 h 270502"/>
                  <a:gd name="connsiteX50" fmla="*/ 495300 w 964407"/>
                  <a:gd name="connsiteY50" fmla="*/ 159755 h 270502"/>
                  <a:gd name="connsiteX51" fmla="*/ 504825 w 964407"/>
                  <a:gd name="connsiteY51" fmla="*/ 145468 h 270502"/>
                  <a:gd name="connsiteX52" fmla="*/ 507207 w 964407"/>
                  <a:gd name="connsiteY52" fmla="*/ 138324 h 270502"/>
                  <a:gd name="connsiteX53" fmla="*/ 514350 w 964407"/>
                  <a:gd name="connsiteY53" fmla="*/ 131180 h 270502"/>
                  <a:gd name="connsiteX54" fmla="*/ 526257 w 964407"/>
                  <a:gd name="connsiteY54" fmla="*/ 109749 h 270502"/>
                  <a:gd name="connsiteX55" fmla="*/ 540544 w 964407"/>
                  <a:gd name="connsiteY55" fmla="*/ 100224 h 270502"/>
                  <a:gd name="connsiteX56" fmla="*/ 542925 w 964407"/>
                  <a:gd name="connsiteY56" fmla="*/ 93080 h 270502"/>
                  <a:gd name="connsiteX57" fmla="*/ 550069 w 964407"/>
                  <a:gd name="connsiteY57" fmla="*/ 90699 h 270502"/>
                  <a:gd name="connsiteX58" fmla="*/ 583407 w 964407"/>
                  <a:gd name="connsiteY58" fmla="*/ 88318 h 270502"/>
                  <a:gd name="connsiteX59" fmla="*/ 590550 w 964407"/>
                  <a:gd name="connsiteY59" fmla="*/ 83555 h 270502"/>
                  <a:gd name="connsiteX60" fmla="*/ 604838 w 964407"/>
                  <a:gd name="connsiteY60" fmla="*/ 78793 h 270502"/>
                  <a:gd name="connsiteX61" fmla="*/ 631032 w 964407"/>
                  <a:gd name="connsiteY61" fmla="*/ 81174 h 270502"/>
                  <a:gd name="connsiteX62" fmla="*/ 671513 w 964407"/>
                  <a:gd name="connsiteY62" fmla="*/ 85937 h 270502"/>
                  <a:gd name="connsiteX63" fmla="*/ 716757 w 964407"/>
                  <a:gd name="connsiteY63" fmla="*/ 85937 h 270502"/>
                  <a:gd name="connsiteX64" fmla="*/ 723900 w 964407"/>
                  <a:gd name="connsiteY64" fmla="*/ 90699 h 270502"/>
                  <a:gd name="connsiteX65" fmla="*/ 726282 w 964407"/>
                  <a:gd name="connsiteY65" fmla="*/ 97843 h 270502"/>
                  <a:gd name="connsiteX66" fmla="*/ 733425 w 964407"/>
                  <a:gd name="connsiteY66" fmla="*/ 100224 h 270502"/>
                  <a:gd name="connsiteX67" fmla="*/ 740569 w 964407"/>
                  <a:gd name="connsiteY67" fmla="*/ 104987 h 270502"/>
                  <a:gd name="connsiteX68" fmla="*/ 754857 w 964407"/>
                  <a:gd name="connsiteY68" fmla="*/ 102605 h 270502"/>
                  <a:gd name="connsiteX69" fmla="*/ 759619 w 964407"/>
                  <a:gd name="connsiteY69" fmla="*/ 95462 h 270502"/>
                  <a:gd name="connsiteX70" fmla="*/ 757238 w 964407"/>
                  <a:gd name="connsiteY70" fmla="*/ 74030 h 270502"/>
                  <a:gd name="connsiteX71" fmla="*/ 754857 w 964407"/>
                  <a:gd name="connsiteY71" fmla="*/ 66887 h 270502"/>
                  <a:gd name="connsiteX72" fmla="*/ 747713 w 964407"/>
                  <a:gd name="connsiteY72" fmla="*/ 59743 h 270502"/>
                  <a:gd name="connsiteX73" fmla="*/ 752475 w 964407"/>
                  <a:gd name="connsiteY73" fmla="*/ 38312 h 270502"/>
                  <a:gd name="connsiteX74" fmla="*/ 771525 w 964407"/>
                  <a:gd name="connsiteY74" fmla="*/ 21643 h 270502"/>
                  <a:gd name="connsiteX75" fmla="*/ 785813 w 964407"/>
                  <a:gd name="connsiteY75" fmla="*/ 14499 h 270502"/>
                  <a:gd name="connsiteX76" fmla="*/ 792957 w 964407"/>
                  <a:gd name="connsiteY76" fmla="*/ 38312 h 270502"/>
                  <a:gd name="connsiteX77" fmla="*/ 800100 w 964407"/>
                  <a:gd name="connsiteY77" fmla="*/ 45455 h 270502"/>
                  <a:gd name="connsiteX78" fmla="*/ 814388 w 964407"/>
                  <a:gd name="connsiteY78" fmla="*/ 52599 h 270502"/>
                  <a:gd name="connsiteX79" fmla="*/ 831057 w 964407"/>
                  <a:gd name="connsiteY79" fmla="*/ 47837 h 270502"/>
                  <a:gd name="connsiteX80" fmla="*/ 835819 w 964407"/>
                  <a:gd name="connsiteY80" fmla="*/ 40693 h 270502"/>
                  <a:gd name="connsiteX81" fmla="*/ 850107 w 964407"/>
                  <a:gd name="connsiteY81" fmla="*/ 28787 h 270502"/>
                  <a:gd name="connsiteX82" fmla="*/ 866775 w 964407"/>
                  <a:gd name="connsiteY82" fmla="*/ 31168 h 270502"/>
                  <a:gd name="connsiteX83" fmla="*/ 876300 w 964407"/>
                  <a:gd name="connsiteY83" fmla="*/ 45455 h 270502"/>
                  <a:gd name="connsiteX84" fmla="*/ 897732 w 964407"/>
                  <a:gd name="connsiteY84" fmla="*/ 33549 h 270502"/>
                  <a:gd name="connsiteX85" fmla="*/ 904875 w 964407"/>
                  <a:gd name="connsiteY85" fmla="*/ 35930 h 270502"/>
                  <a:gd name="connsiteX86" fmla="*/ 912019 w 964407"/>
                  <a:gd name="connsiteY86" fmla="*/ 40693 h 270502"/>
                  <a:gd name="connsiteX87" fmla="*/ 919163 w 964407"/>
                  <a:gd name="connsiteY87" fmla="*/ 35930 h 270502"/>
                  <a:gd name="connsiteX88" fmla="*/ 921544 w 964407"/>
                  <a:gd name="connsiteY88" fmla="*/ 28787 h 270502"/>
                  <a:gd name="connsiteX89" fmla="*/ 938213 w 964407"/>
                  <a:gd name="connsiteY89" fmla="*/ 28787 h 270502"/>
                  <a:gd name="connsiteX90" fmla="*/ 959644 w 964407"/>
                  <a:gd name="connsiteY90" fmla="*/ 31168 h 270502"/>
                  <a:gd name="connsiteX91" fmla="*/ 962025 w 964407"/>
                  <a:gd name="connsiteY91" fmla="*/ 43074 h 270502"/>
                  <a:gd name="connsiteX92" fmla="*/ 964407 w 964407"/>
                  <a:gd name="connsiteY92" fmla="*/ 50218 h 270502"/>
                  <a:gd name="connsiteX0" fmla="*/ 0 w 964407"/>
                  <a:gd name="connsiteY0" fmla="*/ 100224 h 270502"/>
                  <a:gd name="connsiteX1" fmla="*/ 7144 w 964407"/>
                  <a:gd name="connsiteY1" fmla="*/ 107368 h 270502"/>
                  <a:gd name="connsiteX2" fmla="*/ 16669 w 964407"/>
                  <a:gd name="connsiteY2" fmla="*/ 121655 h 270502"/>
                  <a:gd name="connsiteX3" fmla="*/ 38100 w 964407"/>
                  <a:gd name="connsiteY3" fmla="*/ 133562 h 270502"/>
                  <a:gd name="connsiteX4" fmla="*/ 42863 w 964407"/>
                  <a:gd name="connsiteY4" fmla="*/ 140705 h 270502"/>
                  <a:gd name="connsiteX5" fmla="*/ 47625 w 964407"/>
                  <a:gd name="connsiteY5" fmla="*/ 154993 h 270502"/>
                  <a:gd name="connsiteX6" fmla="*/ 52388 w 964407"/>
                  <a:gd name="connsiteY6" fmla="*/ 169280 h 270502"/>
                  <a:gd name="connsiteX7" fmla="*/ 57150 w 964407"/>
                  <a:gd name="connsiteY7" fmla="*/ 176424 h 270502"/>
                  <a:gd name="connsiteX8" fmla="*/ 61913 w 964407"/>
                  <a:gd name="connsiteY8" fmla="*/ 233574 h 270502"/>
                  <a:gd name="connsiteX9" fmla="*/ 76200 w 964407"/>
                  <a:gd name="connsiteY9" fmla="*/ 238337 h 270502"/>
                  <a:gd name="connsiteX10" fmla="*/ 83344 w 964407"/>
                  <a:gd name="connsiteY10" fmla="*/ 245480 h 270502"/>
                  <a:gd name="connsiteX11" fmla="*/ 90488 w 964407"/>
                  <a:gd name="connsiteY11" fmla="*/ 247862 h 270502"/>
                  <a:gd name="connsiteX12" fmla="*/ 100013 w 964407"/>
                  <a:gd name="connsiteY12" fmla="*/ 252624 h 270502"/>
                  <a:gd name="connsiteX13" fmla="*/ 107157 w 964407"/>
                  <a:gd name="connsiteY13" fmla="*/ 257387 h 270502"/>
                  <a:gd name="connsiteX14" fmla="*/ 116682 w 964407"/>
                  <a:gd name="connsiteY14" fmla="*/ 259768 h 270502"/>
                  <a:gd name="connsiteX15" fmla="*/ 123825 w 964407"/>
                  <a:gd name="connsiteY15" fmla="*/ 262149 h 270502"/>
                  <a:gd name="connsiteX16" fmla="*/ 135732 w 964407"/>
                  <a:gd name="connsiteY16" fmla="*/ 266912 h 270502"/>
                  <a:gd name="connsiteX17" fmla="*/ 147638 w 964407"/>
                  <a:gd name="connsiteY17" fmla="*/ 269293 h 270502"/>
                  <a:gd name="connsiteX18" fmla="*/ 185738 w 964407"/>
                  <a:gd name="connsiteY18" fmla="*/ 266912 h 270502"/>
                  <a:gd name="connsiteX19" fmla="*/ 202532 w 964407"/>
                  <a:gd name="connsiteY19" fmla="*/ 110967 h 270502"/>
                  <a:gd name="connsiteX20" fmla="*/ 195263 w 964407"/>
                  <a:gd name="connsiteY20" fmla="*/ 250243 h 270502"/>
                  <a:gd name="connsiteX21" fmla="*/ 209550 w 964407"/>
                  <a:gd name="connsiteY21" fmla="*/ 240718 h 270502"/>
                  <a:gd name="connsiteX22" fmla="*/ 216694 w 964407"/>
                  <a:gd name="connsiteY22" fmla="*/ 233574 h 270502"/>
                  <a:gd name="connsiteX23" fmla="*/ 228600 w 964407"/>
                  <a:gd name="connsiteY23" fmla="*/ 219287 h 270502"/>
                  <a:gd name="connsiteX24" fmla="*/ 235744 w 964407"/>
                  <a:gd name="connsiteY24" fmla="*/ 204999 h 270502"/>
                  <a:gd name="connsiteX25" fmla="*/ 242888 w 964407"/>
                  <a:gd name="connsiteY25" fmla="*/ 197855 h 270502"/>
                  <a:gd name="connsiteX26" fmla="*/ 247650 w 964407"/>
                  <a:gd name="connsiteY26" fmla="*/ 190712 h 270502"/>
                  <a:gd name="connsiteX27" fmla="*/ 254794 w 964407"/>
                  <a:gd name="connsiteY27" fmla="*/ 185949 h 270502"/>
                  <a:gd name="connsiteX28" fmla="*/ 269082 w 964407"/>
                  <a:gd name="connsiteY28" fmla="*/ 176424 h 270502"/>
                  <a:gd name="connsiteX29" fmla="*/ 276225 w 964407"/>
                  <a:gd name="connsiteY29" fmla="*/ 171662 h 270502"/>
                  <a:gd name="connsiteX30" fmla="*/ 283369 w 964407"/>
                  <a:gd name="connsiteY30" fmla="*/ 169280 h 270502"/>
                  <a:gd name="connsiteX31" fmla="*/ 295275 w 964407"/>
                  <a:gd name="connsiteY31" fmla="*/ 154993 h 270502"/>
                  <a:gd name="connsiteX32" fmla="*/ 309563 w 964407"/>
                  <a:gd name="connsiteY32" fmla="*/ 147849 h 270502"/>
                  <a:gd name="connsiteX33" fmla="*/ 323850 w 964407"/>
                  <a:gd name="connsiteY33" fmla="*/ 133562 h 270502"/>
                  <a:gd name="connsiteX34" fmla="*/ 330994 w 964407"/>
                  <a:gd name="connsiteY34" fmla="*/ 126418 h 270502"/>
                  <a:gd name="connsiteX35" fmla="*/ 333375 w 964407"/>
                  <a:gd name="connsiteY35" fmla="*/ 119274 h 270502"/>
                  <a:gd name="connsiteX36" fmla="*/ 340519 w 964407"/>
                  <a:gd name="connsiteY36" fmla="*/ 112130 h 270502"/>
                  <a:gd name="connsiteX37" fmla="*/ 345282 w 964407"/>
                  <a:gd name="connsiteY37" fmla="*/ 104987 h 270502"/>
                  <a:gd name="connsiteX38" fmla="*/ 347663 w 964407"/>
                  <a:gd name="connsiteY38" fmla="*/ 97843 h 270502"/>
                  <a:gd name="connsiteX39" fmla="*/ 361950 w 964407"/>
                  <a:gd name="connsiteY39" fmla="*/ 93080 h 270502"/>
                  <a:gd name="connsiteX40" fmla="*/ 369094 w 964407"/>
                  <a:gd name="connsiteY40" fmla="*/ 100224 h 270502"/>
                  <a:gd name="connsiteX41" fmla="*/ 373857 w 964407"/>
                  <a:gd name="connsiteY41" fmla="*/ 107368 h 270502"/>
                  <a:gd name="connsiteX42" fmla="*/ 381000 w 964407"/>
                  <a:gd name="connsiteY42" fmla="*/ 112130 h 270502"/>
                  <a:gd name="connsiteX43" fmla="*/ 385763 w 964407"/>
                  <a:gd name="connsiteY43" fmla="*/ 119274 h 270502"/>
                  <a:gd name="connsiteX44" fmla="*/ 392907 w 964407"/>
                  <a:gd name="connsiteY44" fmla="*/ 121655 h 270502"/>
                  <a:gd name="connsiteX45" fmla="*/ 414338 w 964407"/>
                  <a:gd name="connsiteY45" fmla="*/ 124037 h 270502"/>
                  <a:gd name="connsiteX46" fmla="*/ 440532 w 964407"/>
                  <a:gd name="connsiteY46" fmla="*/ 131180 h 270502"/>
                  <a:gd name="connsiteX47" fmla="*/ 452438 w 964407"/>
                  <a:gd name="connsiteY47" fmla="*/ 145468 h 270502"/>
                  <a:gd name="connsiteX48" fmla="*/ 459582 w 964407"/>
                  <a:gd name="connsiteY48" fmla="*/ 147849 h 270502"/>
                  <a:gd name="connsiteX49" fmla="*/ 478632 w 964407"/>
                  <a:gd name="connsiteY49" fmla="*/ 164518 h 270502"/>
                  <a:gd name="connsiteX50" fmla="*/ 495300 w 964407"/>
                  <a:gd name="connsiteY50" fmla="*/ 159755 h 270502"/>
                  <a:gd name="connsiteX51" fmla="*/ 504825 w 964407"/>
                  <a:gd name="connsiteY51" fmla="*/ 145468 h 270502"/>
                  <a:gd name="connsiteX52" fmla="*/ 507207 w 964407"/>
                  <a:gd name="connsiteY52" fmla="*/ 138324 h 270502"/>
                  <a:gd name="connsiteX53" fmla="*/ 514350 w 964407"/>
                  <a:gd name="connsiteY53" fmla="*/ 131180 h 270502"/>
                  <a:gd name="connsiteX54" fmla="*/ 526257 w 964407"/>
                  <a:gd name="connsiteY54" fmla="*/ 109749 h 270502"/>
                  <a:gd name="connsiteX55" fmla="*/ 540544 w 964407"/>
                  <a:gd name="connsiteY55" fmla="*/ 100224 h 270502"/>
                  <a:gd name="connsiteX56" fmla="*/ 542925 w 964407"/>
                  <a:gd name="connsiteY56" fmla="*/ 93080 h 270502"/>
                  <a:gd name="connsiteX57" fmla="*/ 550069 w 964407"/>
                  <a:gd name="connsiteY57" fmla="*/ 90699 h 270502"/>
                  <a:gd name="connsiteX58" fmla="*/ 583407 w 964407"/>
                  <a:gd name="connsiteY58" fmla="*/ 88318 h 270502"/>
                  <a:gd name="connsiteX59" fmla="*/ 590550 w 964407"/>
                  <a:gd name="connsiteY59" fmla="*/ 83555 h 270502"/>
                  <a:gd name="connsiteX60" fmla="*/ 604838 w 964407"/>
                  <a:gd name="connsiteY60" fmla="*/ 78793 h 270502"/>
                  <a:gd name="connsiteX61" fmla="*/ 631032 w 964407"/>
                  <a:gd name="connsiteY61" fmla="*/ 81174 h 270502"/>
                  <a:gd name="connsiteX62" fmla="*/ 671513 w 964407"/>
                  <a:gd name="connsiteY62" fmla="*/ 85937 h 270502"/>
                  <a:gd name="connsiteX63" fmla="*/ 716757 w 964407"/>
                  <a:gd name="connsiteY63" fmla="*/ 85937 h 270502"/>
                  <a:gd name="connsiteX64" fmla="*/ 723900 w 964407"/>
                  <a:gd name="connsiteY64" fmla="*/ 90699 h 270502"/>
                  <a:gd name="connsiteX65" fmla="*/ 726282 w 964407"/>
                  <a:gd name="connsiteY65" fmla="*/ 97843 h 270502"/>
                  <a:gd name="connsiteX66" fmla="*/ 733425 w 964407"/>
                  <a:gd name="connsiteY66" fmla="*/ 100224 h 270502"/>
                  <a:gd name="connsiteX67" fmla="*/ 740569 w 964407"/>
                  <a:gd name="connsiteY67" fmla="*/ 104987 h 270502"/>
                  <a:gd name="connsiteX68" fmla="*/ 754857 w 964407"/>
                  <a:gd name="connsiteY68" fmla="*/ 102605 h 270502"/>
                  <a:gd name="connsiteX69" fmla="*/ 759619 w 964407"/>
                  <a:gd name="connsiteY69" fmla="*/ 95462 h 270502"/>
                  <a:gd name="connsiteX70" fmla="*/ 757238 w 964407"/>
                  <a:gd name="connsiteY70" fmla="*/ 74030 h 270502"/>
                  <a:gd name="connsiteX71" fmla="*/ 754857 w 964407"/>
                  <a:gd name="connsiteY71" fmla="*/ 66887 h 270502"/>
                  <a:gd name="connsiteX72" fmla="*/ 747713 w 964407"/>
                  <a:gd name="connsiteY72" fmla="*/ 59743 h 270502"/>
                  <a:gd name="connsiteX73" fmla="*/ 752475 w 964407"/>
                  <a:gd name="connsiteY73" fmla="*/ 38312 h 270502"/>
                  <a:gd name="connsiteX74" fmla="*/ 771525 w 964407"/>
                  <a:gd name="connsiteY74" fmla="*/ 21643 h 270502"/>
                  <a:gd name="connsiteX75" fmla="*/ 785813 w 964407"/>
                  <a:gd name="connsiteY75" fmla="*/ 14499 h 270502"/>
                  <a:gd name="connsiteX76" fmla="*/ 792957 w 964407"/>
                  <a:gd name="connsiteY76" fmla="*/ 38312 h 270502"/>
                  <a:gd name="connsiteX77" fmla="*/ 800100 w 964407"/>
                  <a:gd name="connsiteY77" fmla="*/ 45455 h 270502"/>
                  <a:gd name="connsiteX78" fmla="*/ 814388 w 964407"/>
                  <a:gd name="connsiteY78" fmla="*/ 52599 h 270502"/>
                  <a:gd name="connsiteX79" fmla="*/ 831057 w 964407"/>
                  <a:gd name="connsiteY79" fmla="*/ 47837 h 270502"/>
                  <a:gd name="connsiteX80" fmla="*/ 835819 w 964407"/>
                  <a:gd name="connsiteY80" fmla="*/ 40693 h 270502"/>
                  <a:gd name="connsiteX81" fmla="*/ 850107 w 964407"/>
                  <a:gd name="connsiteY81" fmla="*/ 28787 h 270502"/>
                  <a:gd name="connsiteX82" fmla="*/ 866775 w 964407"/>
                  <a:gd name="connsiteY82" fmla="*/ 31168 h 270502"/>
                  <a:gd name="connsiteX83" fmla="*/ 876300 w 964407"/>
                  <a:gd name="connsiteY83" fmla="*/ 45455 h 270502"/>
                  <a:gd name="connsiteX84" fmla="*/ 897732 w 964407"/>
                  <a:gd name="connsiteY84" fmla="*/ 33549 h 270502"/>
                  <a:gd name="connsiteX85" fmla="*/ 904875 w 964407"/>
                  <a:gd name="connsiteY85" fmla="*/ 35930 h 270502"/>
                  <a:gd name="connsiteX86" fmla="*/ 912019 w 964407"/>
                  <a:gd name="connsiteY86" fmla="*/ 40693 h 270502"/>
                  <a:gd name="connsiteX87" fmla="*/ 919163 w 964407"/>
                  <a:gd name="connsiteY87" fmla="*/ 35930 h 270502"/>
                  <a:gd name="connsiteX88" fmla="*/ 921544 w 964407"/>
                  <a:gd name="connsiteY88" fmla="*/ 28787 h 270502"/>
                  <a:gd name="connsiteX89" fmla="*/ 938213 w 964407"/>
                  <a:gd name="connsiteY89" fmla="*/ 28787 h 270502"/>
                  <a:gd name="connsiteX90" fmla="*/ 959644 w 964407"/>
                  <a:gd name="connsiteY90" fmla="*/ 31168 h 270502"/>
                  <a:gd name="connsiteX91" fmla="*/ 962025 w 964407"/>
                  <a:gd name="connsiteY91" fmla="*/ 43074 h 270502"/>
                  <a:gd name="connsiteX92" fmla="*/ 964407 w 964407"/>
                  <a:gd name="connsiteY92" fmla="*/ 50218 h 270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964407" h="270502">
                    <a:moveTo>
                      <a:pt x="0" y="100224"/>
                    </a:moveTo>
                    <a:cubicBezTo>
                      <a:pt x="2381" y="102605"/>
                      <a:pt x="5076" y="104710"/>
                      <a:pt x="7144" y="107368"/>
                    </a:cubicBezTo>
                    <a:cubicBezTo>
                      <a:pt x="10658" y="111886"/>
                      <a:pt x="11907" y="118480"/>
                      <a:pt x="16669" y="121655"/>
                    </a:cubicBezTo>
                    <a:cubicBezTo>
                      <a:pt x="33045" y="132572"/>
                      <a:pt x="25527" y="129369"/>
                      <a:pt x="38100" y="133562"/>
                    </a:cubicBezTo>
                    <a:cubicBezTo>
                      <a:pt x="39688" y="135943"/>
                      <a:pt x="41701" y="138090"/>
                      <a:pt x="42863" y="140705"/>
                    </a:cubicBezTo>
                    <a:cubicBezTo>
                      <a:pt x="44902" y="145293"/>
                      <a:pt x="46037" y="150230"/>
                      <a:pt x="47625" y="154993"/>
                    </a:cubicBezTo>
                    <a:lnTo>
                      <a:pt x="52388" y="169280"/>
                    </a:lnTo>
                    <a:cubicBezTo>
                      <a:pt x="53293" y="171995"/>
                      <a:pt x="55563" y="174043"/>
                      <a:pt x="57150" y="176424"/>
                    </a:cubicBezTo>
                    <a:cubicBezTo>
                      <a:pt x="58738" y="195474"/>
                      <a:pt x="56291" y="215303"/>
                      <a:pt x="61913" y="233574"/>
                    </a:cubicBezTo>
                    <a:cubicBezTo>
                      <a:pt x="63389" y="238372"/>
                      <a:pt x="76200" y="238337"/>
                      <a:pt x="76200" y="238337"/>
                    </a:cubicBezTo>
                    <a:cubicBezTo>
                      <a:pt x="78581" y="240718"/>
                      <a:pt x="80542" y="243612"/>
                      <a:pt x="83344" y="245480"/>
                    </a:cubicBezTo>
                    <a:cubicBezTo>
                      <a:pt x="85433" y="246872"/>
                      <a:pt x="88181" y="246873"/>
                      <a:pt x="90488" y="247862"/>
                    </a:cubicBezTo>
                    <a:cubicBezTo>
                      <a:pt x="93751" y="249260"/>
                      <a:pt x="96931" y="250863"/>
                      <a:pt x="100013" y="252624"/>
                    </a:cubicBezTo>
                    <a:cubicBezTo>
                      <a:pt x="102498" y="254044"/>
                      <a:pt x="104526" y="256260"/>
                      <a:pt x="107157" y="257387"/>
                    </a:cubicBezTo>
                    <a:cubicBezTo>
                      <a:pt x="110165" y="258676"/>
                      <a:pt x="113535" y="258869"/>
                      <a:pt x="116682" y="259768"/>
                    </a:cubicBezTo>
                    <a:cubicBezTo>
                      <a:pt x="119095" y="260457"/>
                      <a:pt x="121475" y="261268"/>
                      <a:pt x="123825" y="262149"/>
                    </a:cubicBezTo>
                    <a:cubicBezTo>
                      <a:pt x="127828" y="263650"/>
                      <a:pt x="131638" y="265684"/>
                      <a:pt x="135732" y="266912"/>
                    </a:cubicBezTo>
                    <a:cubicBezTo>
                      <a:pt x="139609" y="268075"/>
                      <a:pt x="143669" y="268499"/>
                      <a:pt x="147638" y="269293"/>
                    </a:cubicBezTo>
                    <a:cubicBezTo>
                      <a:pt x="160338" y="268499"/>
                      <a:pt x="173530" y="270502"/>
                      <a:pt x="185738" y="266912"/>
                    </a:cubicBezTo>
                    <a:cubicBezTo>
                      <a:pt x="188878" y="265989"/>
                      <a:pt x="200908" y="113809"/>
                      <a:pt x="202532" y="110967"/>
                    </a:cubicBezTo>
                    <a:cubicBezTo>
                      <a:pt x="204203" y="108043"/>
                      <a:pt x="192605" y="252311"/>
                      <a:pt x="195263" y="250243"/>
                    </a:cubicBezTo>
                    <a:cubicBezTo>
                      <a:pt x="199781" y="246729"/>
                      <a:pt x="205503" y="244765"/>
                      <a:pt x="209550" y="240718"/>
                    </a:cubicBezTo>
                    <a:cubicBezTo>
                      <a:pt x="211931" y="238337"/>
                      <a:pt x="214538" y="236161"/>
                      <a:pt x="216694" y="233574"/>
                    </a:cubicBezTo>
                    <a:cubicBezTo>
                      <a:pt x="233271" y="213683"/>
                      <a:pt x="207732" y="240155"/>
                      <a:pt x="228600" y="219287"/>
                    </a:cubicBezTo>
                    <a:cubicBezTo>
                      <a:pt x="230987" y="212129"/>
                      <a:pt x="230616" y="211152"/>
                      <a:pt x="235744" y="204999"/>
                    </a:cubicBezTo>
                    <a:cubicBezTo>
                      <a:pt x="237900" y="202412"/>
                      <a:pt x="240732" y="200442"/>
                      <a:pt x="242888" y="197855"/>
                    </a:cubicBezTo>
                    <a:cubicBezTo>
                      <a:pt x="244720" y="195657"/>
                      <a:pt x="245627" y="192735"/>
                      <a:pt x="247650" y="190712"/>
                    </a:cubicBezTo>
                    <a:cubicBezTo>
                      <a:pt x="249674" y="188688"/>
                      <a:pt x="252595" y="187781"/>
                      <a:pt x="254794" y="185949"/>
                    </a:cubicBezTo>
                    <a:cubicBezTo>
                      <a:pt x="266685" y="176040"/>
                      <a:pt x="256528" y="180608"/>
                      <a:pt x="269082" y="176424"/>
                    </a:cubicBezTo>
                    <a:cubicBezTo>
                      <a:pt x="271463" y="174837"/>
                      <a:pt x="273666" y="172942"/>
                      <a:pt x="276225" y="171662"/>
                    </a:cubicBezTo>
                    <a:cubicBezTo>
                      <a:pt x="278470" y="170539"/>
                      <a:pt x="281280" y="170672"/>
                      <a:pt x="283369" y="169280"/>
                    </a:cubicBezTo>
                    <a:cubicBezTo>
                      <a:pt x="295076" y="161476"/>
                      <a:pt x="286487" y="163781"/>
                      <a:pt x="295275" y="154993"/>
                    </a:cubicBezTo>
                    <a:cubicBezTo>
                      <a:pt x="299892" y="150376"/>
                      <a:pt x="303752" y="149786"/>
                      <a:pt x="309563" y="147849"/>
                    </a:cubicBezTo>
                    <a:lnTo>
                      <a:pt x="323850" y="133562"/>
                    </a:lnTo>
                    <a:lnTo>
                      <a:pt x="330994" y="126418"/>
                    </a:lnTo>
                    <a:cubicBezTo>
                      <a:pt x="331788" y="124037"/>
                      <a:pt x="331983" y="121363"/>
                      <a:pt x="333375" y="119274"/>
                    </a:cubicBezTo>
                    <a:cubicBezTo>
                      <a:pt x="335243" y="116472"/>
                      <a:pt x="338363" y="114717"/>
                      <a:pt x="340519" y="112130"/>
                    </a:cubicBezTo>
                    <a:cubicBezTo>
                      <a:pt x="342351" y="109932"/>
                      <a:pt x="343694" y="107368"/>
                      <a:pt x="345282" y="104987"/>
                    </a:cubicBezTo>
                    <a:cubicBezTo>
                      <a:pt x="346076" y="102606"/>
                      <a:pt x="345621" y="99302"/>
                      <a:pt x="347663" y="97843"/>
                    </a:cubicBezTo>
                    <a:cubicBezTo>
                      <a:pt x="351748" y="94925"/>
                      <a:pt x="361950" y="93080"/>
                      <a:pt x="361950" y="93080"/>
                    </a:cubicBezTo>
                    <a:cubicBezTo>
                      <a:pt x="364331" y="95461"/>
                      <a:pt x="366938" y="97637"/>
                      <a:pt x="369094" y="100224"/>
                    </a:cubicBezTo>
                    <a:cubicBezTo>
                      <a:pt x="370926" y="102423"/>
                      <a:pt x="371833" y="105344"/>
                      <a:pt x="373857" y="107368"/>
                    </a:cubicBezTo>
                    <a:cubicBezTo>
                      <a:pt x="375880" y="109391"/>
                      <a:pt x="378619" y="110543"/>
                      <a:pt x="381000" y="112130"/>
                    </a:cubicBezTo>
                    <a:cubicBezTo>
                      <a:pt x="382588" y="114511"/>
                      <a:pt x="383528" y="117486"/>
                      <a:pt x="385763" y="119274"/>
                    </a:cubicBezTo>
                    <a:cubicBezTo>
                      <a:pt x="387723" y="120842"/>
                      <a:pt x="390431" y="121242"/>
                      <a:pt x="392907" y="121655"/>
                    </a:cubicBezTo>
                    <a:cubicBezTo>
                      <a:pt x="399997" y="122837"/>
                      <a:pt x="407194" y="123243"/>
                      <a:pt x="414338" y="124037"/>
                    </a:cubicBezTo>
                    <a:cubicBezTo>
                      <a:pt x="435823" y="129408"/>
                      <a:pt x="427178" y="126729"/>
                      <a:pt x="440532" y="131180"/>
                    </a:cubicBezTo>
                    <a:cubicBezTo>
                      <a:pt x="444046" y="136452"/>
                      <a:pt x="446937" y="141801"/>
                      <a:pt x="452438" y="145468"/>
                    </a:cubicBezTo>
                    <a:cubicBezTo>
                      <a:pt x="454527" y="146860"/>
                      <a:pt x="457201" y="147055"/>
                      <a:pt x="459582" y="147849"/>
                    </a:cubicBezTo>
                    <a:cubicBezTo>
                      <a:pt x="476250" y="158962"/>
                      <a:pt x="470694" y="152612"/>
                      <a:pt x="478632" y="164518"/>
                    </a:cubicBezTo>
                    <a:cubicBezTo>
                      <a:pt x="478717" y="164497"/>
                      <a:pt x="494159" y="160896"/>
                      <a:pt x="495300" y="159755"/>
                    </a:cubicBezTo>
                    <a:cubicBezTo>
                      <a:pt x="499347" y="155708"/>
                      <a:pt x="503015" y="150898"/>
                      <a:pt x="504825" y="145468"/>
                    </a:cubicBezTo>
                    <a:cubicBezTo>
                      <a:pt x="505619" y="143087"/>
                      <a:pt x="505815" y="140413"/>
                      <a:pt x="507207" y="138324"/>
                    </a:cubicBezTo>
                    <a:cubicBezTo>
                      <a:pt x="509075" y="135522"/>
                      <a:pt x="511969" y="133561"/>
                      <a:pt x="514350" y="131180"/>
                    </a:cubicBezTo>
                    <a:cubicBezTo>
                      <a:pt x="516832" y="123737"/>
                      <a:pt x="519241" y="114426"/>
                      <a:pt x="526257" y="109749"/>
                    </a:cubicBezTo>
                    <a:lnTo>
                      <a:pt x="540544" y="100224"/>
                    </a:lnTo>
                    <a:cubicBezTo>
                      <a:pt x="541338" y="97843"/>
                      <a:pt x="541150" y="94855"/>
                      <a:pt x="542925" y="93080"/>
                    </a:cubicBezTo>
                    <a:cubicBezTo>
                      <a:pt x="544700" y="91305"/>
                      <a:pt x="547576" y="90992"/>
                      <a:pt x="550069" y="90699"/>
                    </a:cubicBezTo>
                    <a:cubicBezTo>
                      <a:pt x="561134" y="89397"/>
                      <a:pt x="572294" y="89112"/>
                      <a:pt x="583407" y="88318"/>
                    </a:cubicBezTo>
                    <a:cubicBezTo>
                      <a:pt x="585788" y="86730"/>
                      <a:pt x="587935" y="84717"/>
                      <a:pt x="590550" y="83555"/>
                    </a:cubicBezTo>
                    <a:cubicBezTo>
                      <a:pt x="595138" y="81516"/>
                      <a:pt x="604838" y="78793"/>
                      <a:pt x="604838" y="78793"/>
                    </a:cubicBezTo>
                    <a:lnTo>
                      <a:pt x="631032" y="81174"/>
                    </a:lnTo>
                    <a:cubicBezTo>
                      <a:pt x="668085" y="84138"/>
                      <a:pt x="653527" y="79940"/>
                      <a:pt x="671513" y="85937"/>
                    </a:cubicBezTo>
                    <a:cubicBezTo>
                      <a:pt x="689551" y="84133"/>
                      <a:pt x="699044" y="81509"/>
                      <a:pt x="716757" y="85937"/>
                    </a:cubicBezTo>
                    <a:cubicBezTo>
                      <a:pt x="719533" y="86631"/>
                      <a:pt x="721519" y="89112"/>
                      <a:pt x="723900" y="90699"/>
                    </a:cubicBezTo>
                    <a:cubicBezTo>
                      <a:pt x="724694" y="93080"/>
                      <a:pt x="724507" y="96068"/>
                      <a:pt x="726282" y="97843"/>
                    </a:cubicBezTo>
                    <a:cubicBezTo>
                      <a:pt x="728057" y="99618"/>
                      <a:pt x="731180" y="99102"/>
                      <a:pt x="733425" y="100224"/>
                    </a:cubicBezTo>
                    <a:cubicBezTo>
                      <a:pt x="735985" y="101504"/>
                      <a:pt x="738188" y="103399"/>
                      <a:pt x="740569" y="104987"/>
                    </a:cubicBezTo>
                    <a:cubicBezTo>
                      <a:pt x="745332" y="104193"/>
                      <a:pt x="750538" y="104764"/>
                      <a:pt x="754857" y="102605"/>
                    </a:cubicBezTo>
                    <a:cubicBezTo>
                      <a:pt x="757416" y="101325"/>
                      <a:pt x="759381" y="98314"/>
                      <a:pt x="759619" y="95462"/>
                    </a:cubicBezTo>
                    <a:cubicBezTo>
                      <a:pt x="760216" y="88299"/>
                      <a:pt x="758420" y="81120"/>
                      <a:pt x="757238" y="74030"/>
                    </a:cubicBezTo>
                    <a:cubicBezTo>
                      <a:pt x="756825" y="71554"/>
                      <a:pt x="756249" y="68975"/>
                      <a:pt x="754857" y="66887"/>
                    </a:cubicBezTo>
                    <a:cubicBezTo>
                      <a:pt x="752989" y="64085"/>
                      <a:pt x="750094" y="62124"/>
                      <a:pt x="747713" y="59743"/>
                    </a:cubicBezTo>
                    <a:cubicBezTo>
                      <a:pt x="748627" y="54257"/>
                      <a:pt x="749544" y="44174"/>
                      <a:pt x="752475" y="38312"/>
                    </a:cubicBezTo>
                    <a:cubicBezTo>
                      <a:pt x="757436" y="28390"/>
                      <a:pt x="760810" y="28787"/>
                      <a:pt x="771525" y="21643"/>
                    </a:cubicBezTo>
                    <a:cubicBezTo>
                      <a:pt x="780758" y="15487"/>
                      <a:pt x="775953" y="17785"/>
                      <a:pt x="785813" y="14499"/>
                    </a:cubicBezTo>
                    <a:cubicBezTo>
                      <a:pt x="800081" y="35904"/>
                      <a:pt x="777632" y="0"/>
                      <a:pt x="792957" y="38312"/>
                    </a:cubicBezTo>
                    <a:cubicBezTo>
                      <a:pt x="794208" y="41438"/>
                      <a:pt x="797513" y="43299"/>
                      <a:pt x="800100" y="45455"/>
                    </a:cubicBezTo>
                    <a:cubicBezTo>
                      <a:pt x="806256" y="50585"/>
                      <a:pt x="807227" y="50212"/>
                      <a:pt x="814388" y="52599"/>
                    </a:cubicBezTo>
                    <a:cubicBezTo>
                      <a:pt x="815010" y="52444"/>
                      <a:pt x="829505" y="49079"/>
                      <a:pt x="831057" y="47837"/>
                    </a:cubicBezTo>
                    <a:cubicBezTo>
                      <a:pt x="833292" y="46049"/>
                      <a:pt x="833987" y="42892"/>
                      <a:pt x="835819" y="40693"/>
                    </a:cubicBezTo>
                    <a:cubicBezTo>
                      <a:pt x="841549" y="33817"/>
                      <a:pt x="843082" y="33469"/>
                      <a:pt x="850107" y="28787"/>
                    </a:cubicBezTo>
                    <a:cubicBezTo>
                      <a:pt x="855663" y="29581"/>
                      <a:pt x="862040" y="28155"/>
                      <a:pt x="866775" y="31168"/>
                    </a:cubicBezTo>
                    <a:cubicBezTo>
                      <a:pt x="871604" y="34241"/>
                      <a:pt x="876300" y="45455"/>
                      <a:pt x="876300" y="45455"/>
                    </a:cubicBezTo>
                    <a:cubicBezTo>
                      <a:pt x="892677" y="34538"/>
                      <a:pt x="885158" y="37740"/>
                      <a:pt x="897732" y="33549"/>
                    </a:cubicBezTo>
                    <a:cubicBezTo>
                      <a:pt x="900113" y="34343"/>
                      <a:pt x="902630" y="34808"/>
                      <a:pt x="904875" y="35930"/>
                    </a:cubicBezTo>
                    <a:cubicBezTo>
                      <a:pt x="907435" y="37210"/>
                      <a:pt x="909157" y="40693"/>
                      <a:pt x="912019" y="40693"/>
                    </a:cubicBezTo>
                    <a:cubicBezTo>
                      <a:pt x="914881" y="40693"/>
                      <a:pt x="916782" y="37518"/>
                      <a:pt x="919163" y="35930"/>
                    </a:cubicBezTo>
                    <a:cubicBezTo>
                      <a:pt x="919957" y="33549"/>
                      <a:pt x="919584" y="30355"/>
                      <a:pt x="921544" y="28787"/>
                    </a:cubicBezTo>
                    <a:cubicBezTo>
                      <a:pt x="929005" y="22818"/>
                      <a:pt x="931415" y="27654"/>
                      <a:pt x="938213" y="28787"/>
                    </a:cubicBezTo>
                    <a:cubicBezTo>
                      <a:pt x="945303" y="29969"/>
                      <a:pt x="952500" y="30374"/>
                      <a:pt x="959644" y="31168"/>
                    </a:cubicBezTo>
                    <a:cubicBezTo>
                      <a:pt x="960438" y="35137"/>
                      <a:pt x="961043" y="39148"/>
                      <a:pt x="962025" y="43074"/>
                    </a:cubicBezTo>
                    <a:cubicBezTo>
                      <a:pt x="962634" y="45509"/>
                      <a:pt x="964407" y="50218"/>
                      <a:pt x="964407" y="50218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349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7990450" y="4557933"/>
                <a:ext cx="11535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600" b="1" dirty="0" err="1" smtClean="0"/>
                  <a:t>Oldman</a:t>
                </a:r>
                <a:r>
                  <a:rPr lang="en-CA" sz="1600" b="1" dirty="0" smtClean="0"/>
                  <a:t> Watershed in Alberta</a:t>
                </a:r>
                <a:endParaRPr lang="en-CA" sz="1600" b="1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 rot="20002495">
                <a:off x="4651505" y="1364564"/>
                <a:ext cx="3952300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CA" b="1" dirty="0" smtClean="0"/>
                  <a:t>Direction of </a:t>
                </a:r>
                <a:r>
                  <a:rPr lang="en-CA" b="1" dirty="0" err="1" smtClean="0"/>
                  <a:t>Laurentide</a:t>
                </a:r>
                <a:r>
                  <a:rPr lang="en-CA" b="1" dirty="0" smtClean="0"/>
                  <a:t> Glacial </a:t>
                </a:r>
                <a:r>
                  <a:rPr lang="en-CA" b="1" dirty="0" smtClean="0"/>
                  <a:t>Advance</a:t>
                </a:r>
                <a:endParaRPr lang="en-CA" b="1" dirty="0"/>
              </a:p>
            </p:txBody>
          </p:sp>
          <p:cxnSp>
            <p:nvCxnSpPr>
              <p:cNvPr id="116" name="Straight Arrow Connector 115"/>
              <p:cNvCxnSpPr/>
              <p:nvPr/>
            </p:nvCxnSpPr>
            <p:spPr>
              <a:xfrm flipH="1">
                <a:off x="4754880" y="872197"/>
                <a:ext cx="3699803" cy="195540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Rectangle 117"/>
              <p:cNvSpPr/>
              <p:nvPr/>
            </p:nvSpPr>
            <p:spPr>
              <a:xfrm>
                <a:off x="0" y="-168812"/>
                <a:ext cx="9144000" cy="70268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205962" y="4982049"/>
                <a:ext cx="7257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00" b="1" dirty="0" err="1" smtClean="0"/>
                  <a:t>Magrath</a:t>
                </a:r>
                <a:endParaRPr lang="en-CA" sz="1000" b="1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7342164" y="1474763"/>
                <a:ext cx="1247073" cy="400110"/>
              </a:xfrm>
              <a:prstGeom prst="rect">
                <a:avLst/>
              </a:prstGeom>
              <a:solidFill>
                <a:srgbClr val="FFFF00">
                  <a:alpha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2000" b="1" dirty="0" smtClean="0"/>
                  <a:t>A</a:t>
                </a:r>
                <a:r>
                  <a:rPr lang="en-CA" sz="1600" b="1" dirty="0" smtClean="0"/>
                  <a:t>: 500 mg/L</a:t>
                </a:r>
                <a:endParaRPr lang="en-CA" sz="1600" b="1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558246" y="2486297"/>
                <a:ext cx="1261499" cy="400110"/>
              </a:xfrm>
              <a:prstGeom prst="rect">
                <a:avLst/>
              </a:prstGeom>
              <a:solidFill>
                <a:srgbClr val="FFFF00">
                  <a:alpha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2000" b="1" dirty="0" smtClean="0"/>
                  <a:t>B: </a:t>
                </a:r>
                <a:r>
                  <a:rPr lang="en-CA" sz="1600" b="1" dirty="0" smtClean="0"/>
                  <a:t>250 mg/L</a:t>
                </a:r>
                <a:endParaRPr lang="en-CA" sz="1600" b="1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870457" y="5034892"/>
                <a:ext cx="1174937" cy="400110"/>
              </a:xfrm>
              <a:prstGeom prst="rect">
                <a:avLst/>
              </a:prstGeom>
              <a:solidFill>
                <a:srgbClr val="FFFF00">
                  <a:alpha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2000" b="1" dirty="0" smtClean="0"/>
                  <a:t>D: </a:t>
                </a:r>
                <a:r>
                  <a:rPr lang="en-CA" sz="1600" b="1" dirty="0" smtClean="0"/>
                  <a:t>20 mg/L</a:t>
                </a:r>
                <a:endParaRPr lang="en-CA" sz="1600" b="1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5699260" y="3343464"/>
                <a:ext cx="1521726" cy="1951629"/>
              </a:xfrm>
              <a:custGeom>
                <a:avLst/>
                <a:gdLst>
                  <a:gd name="connsiteX0" fmla="*/ 81887 w 1521726"/>
                  <a:gd name="connsiteY0" fmla="*/ 1951629 h 1951629"/>
                  <a:gd name="connsiteX1" fmla="*/ 470848 w 1521726"/>
                  <a:gd name="connsiteY1" fmla="*/ 1862919 h 1951629"/>
                  <a:gd name="connsiteX2" fmla="*/ 491320 w 1521726"/>
                  <a:gd name="connsiteY2" fmla="*/ 1862919 h 1951629"/>
                  <a:gd name="connsiteX3" fmla="*/ 661917 w 1521726"/>
                  <a:gd name="connsiteY3" fmla="*/ 1705970 h 1951629"/>
                  <a:gd name="connsiteX4" fmla="*/ 962167 w 1521726"/>
                  <a:gd name="connsiteY4" fmla="*/ 1385247 h 1951629"/>
                  <a:gd name="connsiteX5" fmla="*/ 1139588 w 1521726"/>
                  <a:gd name="connsiteY5" fmla="*/ 1153235 h 1951629"/>
                  <a:gd name="connsiteX6" fmla="*/ 1337481 w 1521726"/>
                  <a:gd name="connsiteY6" fmla="*/ 866632 h 1951629"/>
                  <a:gd name="connsiteX7" fmla="*/ 1371600 w 1521726"/>
                  <a:gd name="connsiteY7" fmla="*/ 682388 h 1951629"/>
                  <a:gd name="connsiteX8" fmla="*/ 1453487 w 1521726"/>
                  <a:gd name="connsiteY8" fmla="*/ 395785 h 1951629"/>
                  <a:gd name="connsiteX9" fmla="*/ 1521726 w 1521726"/>
                  <a:gd name="connsiteY9" fmla="*/ 156949 h 1951629"/>
                  <a:gd name="connsiteX10" fmla="*/ 1310185 w 1521726"/>
                  <a:gd name="connsiteY10" fmla="*/ 163773 h 1951629"/>
                  <a:gd name="connsiteX11" fmla="*/ 1228299 w 1521726"/>
                  <a:gd name="connsiteY11" fmla="*/ 109182 h 1951629"/>
                  <a:gd name="connsiteX12" fmla="*/ 1139588 w 1521726"/>
                  <a:gd name="connsiteY12" fmla="*/ 68238 h 1951629"/>
                  <a:gd name="connsiteX13" fmla="*/ 1146412 w 1521726"/>
                  <a:gd name="connsiteY13" fmla="*/ 0 h 1951629"/>
                  <a:gd name="connsiteX14" fmla="*/ 1084997 w 1521726"/>
                  <a:gd name="connsiteY14" fmla="*/ 34119 h 1951629"/>
                  <a:gd name="connsiteX15" fmla="*/ 982639 w 1521726"/>
                  <a:gd name="connsiteY15" fmla="*/ 27295 h 1951629"/>
                  <a:gd name="connsiteX16" fmla="*/ 982639 w 1521726"/>
                  <a:gd name="connsiteY16" fmla="*/ 81886 h 1951629"/>
                  <a:gd name="connsiteX17" fmla="*/ 880281 w 1521726"/>
                  <a:gd name="connsiteY17" fmla="*/ 95534 h 1951629"/>
                  <a:gd name="connsiteX18" fmla="*/ 852985 w 1521726"/>
                  <a:gd name="connsiteY18" fmla="*/ 102358 h 1951629"/>
                  <a:gd name="connsiteX19" fmla="*/ 791570 w 1521726"/>
                  <a:gd name="connsiteY19" fmla="*/ 88710 h 1951629"/>
                  <a:gd name="connsiteX20" fmla="*/ 736979 w 1521726"/>
                  <a:gd name="connsiteY20" fmla="*/ 102358 h 1951629"/>
                  <a:gd name="connsiteX21" fmla="*/ 648269 w 1521726"/>
                  <a:gd name="connsiteY21" fmla="*/ 177421 h 1951629"/>
                  <a:gd name="connsiteX22" fmla="*/ 525439 w 1521726"/>
                  <a:gd name="connsiteY22" fmla="*/ 129653 h 1951629"/>
                  <a:gd name="connsiteX23" fmla="*/ 504967 w 1521726"/>
                  <a:gd name="connsiteY23" fmla="*/ 197892 h 1951629"/>
                  <a:gd name="connsiteX24" fmla="*/ 416257 w 1521726"/>
                  <a:gd name="connsiteY24" fmla="*/ 129653 h 1951629"/>
                  <a:gd name="connsiteX25" fmla="*/ 368490 w 1521726"/>
                  <a:gd name="connsiteY25" fmla="*/ 129653 h 1951629"/>
                  <a:gd name="connsiteX26" fmla="*/ 402609 w 1521726"/>
                  <a:gd name="connsiteY26" fmla="*/ 211540 h 1951629"/>
                  <a:gd name="connsiteX27" fmla="*/ 354842 w 1521726"/>
                  <a:gd name="connsiteY27" fmla="*/ 238835 h 1951629"/>
                  <a:gd name="connsiteX28" fmla="*/ 279779 w 1521726"/>
                  <a:gd name="connsiteY28" fmla="*/ 238835 h 1951629"/>
                  <a:gd name="connsiteX29" fmla="*/ 252484 w 1521726"/>
                  <a:gd name="connsiteY29" fmla="*/ 313898 h 1951629"/>
                  <a:gd name="connsiteX30" fmla="*/ 266132 w 1521726"/>
                  <a:gd name="connsiteY30" fmla="*/ 368489 h 1951629"/>
                  <a:gd name="connsiteX31" fmla="*/ 170597 w 1521726"/>
                  <a:gd name="connsiteY31" fmla="*/ 368489 h 1951629"/>
                  <a:gd name="connsiteX32" fmla="*/ 150126 w 1521726"/>
                  <a:gd name="connsiteY32" fmla="*/ 423080 h 1951629"/>
                  <a:gd name="connsiteX33" fmla="*/ 150126 w 1521726"/>
                  <a:gd name="connsiteY33" fmla="*/ 423080 h 1951629"/>
                  <a:gd name="connsiteX34" fmla="*/ 129654 w 1521726"/>
                  <a:gd name="connsiteY34" fmla="*/ 484495 h 1951629"/>
                  <a:gd name="connsiteX35" fmla="*/ 116006 w 1521726"/>
                  <a:gd name="connsiteY35" fmla="*/ 566382 h 1951629"/>
                  <a:gd name="connsiteX36" fmla="*/ 116006 w 1521726"/>
                  <a:gd name="connsiteY36" fmla="*/ 593677 h 1951629"/>
                  <a:gd name="connsiteX37" fmla="*/ 116006 w 1521726"/>
                  <a:gd name="connsiteY37" fmla="*/ 655092 h 1951629"/>
                  <a:gd name="connsiteX38" fmla="*/ 102358 w 1521726"/>
                  <a:gd name="connsiteY38" fmla="*/ 723331 h 1951629"/>
                  <a:gd name="connsiteX39" fmla="*/ 156949 w 1521726"/>
                  <a:gd name="connsiteY39" fmla="*/ 812041 h 1951629"/>
                  <a:gd name="connsiteX40" fmla="*/ 211540 w 1521726"/>
                  <a:gd name="connsiteY40" fmla="*/ 928047 h 1951629"/>
                  <a:gd name="connsiteX41" fmla="*/ 204717 w 1521726"/>
                  <a:gd name="connsiteY41" fmla="*/ 975815 h 1951629"/>
                  <a:gd name="connsiteX42" fmla="*/ 197893 w 1521726"/>
                  <a:gd name="connsiteY42" fmla="*/ 1084997 h 1951629"/>
                  <a:gd name="connsiteX43" fmla="*/ 197893 w 1521726"/>
                  <a:gd name="connsiteY43" fmla="*/ 1255594 h 1951629"/>
                  <a:gd name="connsiteX44" fmla="*/ 109182 w 1521726"/>
                  <a:gd name="connsiteY44" fmla="*/ 1446662 h 1951629"/>
                  <a:gd name="connsiteX45" fmla="*/ 6824 w 1521726"/>
                  <a:gd name="connsiteY45" fmla="*/ 1705970 h 1951629"/>
                  <a:gd name="connsiteX46" fmla="*/ 0 w 1521726"/>
                  <a:gd name="connsiteY46" fmla="*/ 1924334 h 1951629"/>
                  <a:gd name="connsiteX47" fmla="*/ 81887 w 1521726"/>
                  <a:gd name="connsiteY47" fmla="*/ 1951629 h 1951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521726" h="1951629">
                    <a:moveTo>
                      <a:pt x="81887" y="1951629"/>
                    </a:moveTo>
                    <a:lnTo>
                      <a:pt x="470848" y="1862919"/>
                    </a:lnTo>
                    <a:lnTo>
                      <a:pt x="491320" y="1862919"/>
                    </a:lnTo>
                    <a:lnTo>
                      <a:pt x="661917" y="1705970"/>
                    </a:lnTo>
                    <a:lnTo>
                      <a:pt x="962167" y="1385247"/>
                    </a:lnTo>
                    <a:lnTo>
                      <a:pt x="1139588" y="1153235"/>
                    </a:lnTo>
                    <a:lnTo>
                      <a:pt x="1337481" y="866632"/>
                    </a:lnTo>
                    <a:lnTo>
                      <a:pt x="1371600" y="682388"/>
                    </a:lnTo>
                    <a:lnTo>
                      <a:pt x="1453487" y="395785"/>
                    </a:lnTo>
                    <a:lnTo>
                      <a:pt x="1521726" y="156949"/>
                    </a:lnTo>
                    <a:lnTo>
                      <a:pt x="1310185" y="163773"/>
                    </a:lnTo>
                    <a:lnTo>
                      <a:pt x="1228299" y="109182"/>
                    </a:lnTo>
                    <a:lnTo>
                      <a:pt x="1139588" y="68238"/>
                    </a:lnTo>
                    <a:lnTo>
                      <a:pt x="1146412" y="0"/>
                    </a:lnTo>
                    <a:lnTo>
                      <a:pt x="1084997" y="34119"/>
                    </a:lnTo>
                    <a:lnTo>
                      <a:pt x="982639" y="27295"/>
                    </a:lnTo>
                    <a:lnTo>
                      <a:pt x="982639" y="81886"/>
                    </a:lnTo>
                    <a:lnTo>
                      <a:pt x="880281" y="95534"/>
                    </a:lnTo>
                    <a:lnTo>
                      <a:pt x="852985" y="102358"/>
                    </a:lnTo>
                    <a:lnTo>
                      <a:pt x="791570" y="88710"/>
                    </a:lnTo>
                    <a:lnTo>
                      <a:pt x="736979" y="102358"/>
                    </a:lnTo>
                    <a:lnTo>
                      <a:pt x="648269" y="177421"/>
                    </a:lnTo>
                    <a:lnTo>
                      <a:pt x="525439" y="129653"/>
                    </a:lnTo>
                    <a:lnTo>
                      <a:pt x="504967" y="197892"/>
                    </a:lnTo>
                    <a:lnTo>
                      <a:pt x="416257" y="129653"/>
                    </a:lnTo>
                    <a:lnTo>
                      <a:pt x="368490" y="129653"/>
                    </a:lnTo>
                    <a:lnTo>
                      <a:pt x="402609" y="211540"/>
                    </a:lnTo>
                    <a:lnTo>
                      <a:pt x="354842" y="238835"/>
                    </a:lnTo>
                    <a:lnTo>
                      <a:pt x="279779" y="238835"/>
                    </a:lnTo>
                    <a:lnTo>
                      <a:pt x="252484" y="313898"/>
                    </a:lnTo>
                    <a:lnTo>
                      <a:pt x="266132" y="368489"/>
                    </a:lnTo>
                    <a:lnTo>
                      <a:pt x="170597" y="368489"/>
                    </a:lnTo>
                    <a:lnTo>
                      <a:pt x="150126" y="423080"/>
                    </a:lnTo>
                    <a:lnTo>
                      <a:pt x="150126" y="423080"/>
                    </a:lnTo>
                    <a:lnTo>
                      <a:pt x="129654" y="484495"/>
                    </a:lnTo>
                    <a:lnTo>
                      <a:pt x="116006" y="566382"/>
                    </a:lnTo>
                    <a:lnTo>
                      <a:pt x="116006" y="593677"/>
                    </a:lnTo>
                    <a:lnTo>
                      <a:pt x="116006" y="655092"/>
                    </a:lnTo>
                    <a:lnTo>
                      <a:pt x="102358" y="723331"/>
                    </a:lnTo>
                    <a:lnTo>
                      <a:pt x="156949" y="812041"/>
                    </a:lnTo>
                    <a:lnTo>
                      <a:pt x="211540" y="928047"/>
                    </a:lnTo>
                    <a:lnTo>
                      <a:pt x="204717" y="975815"/>
                    </a:lnTo>
                    <a:lnTo>
                      <a:pt x="197893" y="1084997"/>
                    </a:lnTo>
                    <a:lnTo>
                      <a:pt x="197893" y="1255594"/>
                    </a:lnTo>
                    <a:lnTo>
                      <a:pt x="109182" y="1446662"/>
                    </a:lnTo>
                    <a:lnTo>
                      <a:pt x="6824" y="1705970"/>
                    </a:lnTo>
                    <a:lnTo>
                      <a:pt x="0" y="1924334"/>
                    </a:lnTo>
                    <a:lnTo>
                      <a:pt x="81887" y="1951629"/>
                    </a:lnTo>
                    <a:close/>
                  </a:path>
                </a:pathLst>
              </a:custGeom>
              <a:solidFill>
                <a:srgbClr val="FFFF00">
                  <a:alpha val="49000"/>
                </a:srgb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038851" y="4038600"/>
                <a:ext cx="94773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300" b="1" dirty="0" smtClean="0"/>
                  <a:t>Lethbridge</a:t>
                </a:r>
                <a:endParaRPr lang="en-CA" sz="1300" b="1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650586" y="4261441"/>
                <a:ext cx="1253485" cy="400110"/>
              </a:xfrm>
              <a:prstGeom prst="rect">
                <a:avLst/>
              </a:prstGeom>
              <a:solidFill>
                <a:srgbClr val="FFFF00">
                  <a:alpha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2000" b="1" dirty="0" smtClean="0"/>
                  <a:t>C: </a:t>
                </a:r>
                <a:r>
                  <a:rPr lang="en-CA" sz="1600" b="1" dirty="0" smtClean="0"/>
                  <a:t>160 mg/L</a:t>
                </a:r>
                <a:endParaRPr lang="en-CA" sz="1600" b="1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019800" y="4000500"/>
                <a:ext cx="121444" cy="64293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053138" y="3712367"/>
                <a:ext cx="72389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050" b="1" dirty="0" smtClean="0"/>
                  <a:t>Coaldale</a:t>
                </a:r>
                <a:endParaRPr lang="en-CA" sz="1050" b="1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00800" y="3938588"/>
                <a:ext cx="66675" cy="6191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337624" y="4724397"/>
              <a:ext cx="2518117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Directions </a:t>
              </a:r>
              <a:r>
                <a:rPr lang="en-CA" b="1" dirty="0" smtClean="0"/>
                <a:t>of </a:t>
              </a:r>
              <a:r>
                <a:rPr lang="en-CA" b="1" dirty="0" smtClean="0"/>
                <a:t>Cordilleran Glacial </a:t>
              </a:r>
              <a:r>
                <a:rPr lang="en-CA" b="1" dirty="0" smtClean="0"/>
                <a:t>Advance</a:t>
              </a:r>
              <a:endParaRPr lang="en-CA" b="1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1350498" y="4065563"/>
              <a:ext cx="1167619" cy="26728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V="1">
              <a:off x="2208627" y="5514535"/>
              <a:ext cx="675250" cy="60491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59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McNeil</dc:creator>
  <cp:lastModifiedBy>Ron McNeil</cp:lastModifiedBy>
  <cp:revision>31</cp:revision>
  <dcterms:created xsi:type="dcterms:W3CDTF">2016-01-14T20:06:52Z</dcterms:created>
  <dcterms:modified xsi:type="dcterms:W3CDTF">2016-06-07T17:02:50Z</dcterms:modified>
</cp:coreProperties>
</file>